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675" r:id="rId5"/>
  </p:sldMasterIdLst>
  <p:notesMasterIdLst>
    <p:notesMasterId r:id="rId33"/>
  </p:notesMasterIdLst>
  <p:handoutMasterIdLst>
    <p:handoutMasterId r:id="rId34"/>
  </p:handoutMasterIdLst>
  <p:sldIdLst>
    <p:sldId id="1663" r:id="rId6"/>
    <p:sldId id="1665" r:id="rId7"/>
    <p:sldId id="1664" r:id="rId8"/>
    <p:sldId id="1666" r:id="rId9"/>
    <p:sldId id="1668" r:id="rId10"/>
    <p:sldId id="1667" r:id="rId11"/>
    <p:sldId id="1669" r:id="rId12"/>
    <p:sldId id="1670" r:id="rId13"/>
    <p:sldId id="1671" r:id="rId14"/>
    <p:sldId id="1672" r:id="rId15"/>
    <p:sldId id="1677" r:id="rId16"/>
    <p:sldId id="1690" r:id="rId17"/>
    <p:sldId id="1691" r:id="rId18"/>
    <p:sldId id="1692" r:id="rId19"/>
    <p:sldId id="1673" r:id="rId20"/>
    <p:sldId id="1676" r:id="rId21"/>
    <p:sldId id="1688" r:id="rId22"/>
    <p:sldId id="1687" r:id="rId23"/>
    <p:sldId id="1686" r:id="rId24"/>
    <p:sldId id="1678" r:id="rId25"/>
    <p:sldId id="1679" r:id="rId26"/>
    <p:sldId id="1680" r:id="rId27"/>
    <p:sldId id="1681" r:id="rId28"/>
    <p:sldId id="1682" r:id="rId29"/>
    <p:sldId id="1683" r:id="rId30"/>
    <p:sldId id="1684" r:id="rId31"/>
    <p:sldId id="1685" r:id="rId32"/>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8616D459-25C9-41BE-A675-B213035DE140}">
          <p14:sldIdLst>
            <p14:sldId id="1663"/>
            <p14:sldId id="1665"/>
            <p14:sldId id="1664"/>
            <p14:sldId id="1666"/>
            <p14:sldId id="1668"/>
            <p14:sldId id="1667"/>
            <p14:sldId id="1669"/>
            <p14:sldId id="1670"/>
            <p14:sldId id="1671"/>
            <p14:sldId id="1672"/>
            <p14:sldId id="1677"/>
            <p14:sldId id="1690"/>
            <p14:sldId id="1691"/>
            <p14:sldId id="1692"/>
            <p14:sldId id="1673"/>
            <p14:sldId id="1676"/>
            <p14:sldId id="1688"/>
            <p14:sldId id="1687"/>
            <p14:sldId id="1686"/>
            <p14:sldId id="1678"/>
            <p14:sldId id="1679"/>
            <p14:sldId id="1680"/>
            <p14:sldId id="1681"/>
            <p14:sldId id="1682"/>
            <p14:sldId id="1683"/>
            <p14:sldId id="1684"/>
            <p14:sldId id="1685"/>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37373"/>
    <a:srgbClr val="FF9349"/>
    <a:srgbClr val="30E5D0"/>
    <a:srgbClr val="FFFFFF"/>
    <a:srgbClr val="000000"/>
    <a:srgbClr val="0078D4"/>
    <a:srgbClr val="50E6FF"/>
    <a:srgbClr val="A92E01"/>
    <a:srgbClr val="C13501"/>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001" autoAdjust="0"/>
    <p:restoredTop sz="92101" autoAdjust="0"/>
  </p:normalViewPr>
  <p:slideViewPr>
    <p:cSldViewPr snapToGrid="0">
      <p:cViewPr varScale="1">
        <p:scale>
          <a:sx n="94" d="100"/>
          <a:sy n="94" d="100"/>
        </p:scale>
        <p:origin x="33" y="246"/>
      </p:cViewPr>
      <p:guideLst/>
    </p:cSldViewPr>
  </p:slideViewPr>
  <p:outlineViewPr>
    <p:cViewPr>
      <p:scale>
        <a:sx n="33" d="100"/>
        <a:sy n="33" d="100"/>
      </p:scale>
      <p:origin x="0" y="-6516"/>
    </p:cViewPr>
  </p:outlineViewPr>
  <p:notesTextViewPr>
    <p:cViewPr>
      <p:scale>
        <a:sx n="3" d="2"/>
        <a:sy n="3" d="2"/>
      </p:scale>
      <p:origin x="0" y="0"/>
    </p:cViewPr>
  </p:notesTextViewPr>
  <p:sorterViewPr>
    <p:cViewPr varScale="1">
      <p:scale>
        <a:sx n="1" d="1"/>
        <a:sy n="1" d="1"/>
      </p:scale>
      <p:origin x="0" y="0"/>
    </p:cViewPr>
  </p:sorterViewPr>
  <p:notesViewPr>
    <p:cSldViewPr snapToGrid="0" showGuides="1">
      <p:cViewPr varScale="1">
        <p:scale>
          <a:sx n="113" d="100"/>
          <a:sy n="113" d="100"/>
        </p:scale>
        <p:origin x="5310" y="96"/>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tableStyles" Target="tableStyles.xml"/><Relationship Id="rId21" Type="http://schemas.openxmlformats.org/officeDocument/2006/relationships/slide" Target="slides/slide16.xml"/><Relationship Id="rId34" Type="http://schemas.openxmlformats.org/officeDocument/2006/relationships/handoutMaster" Target="handoutMasters/handoutMaster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notesMaster" Target="notesMasters/notesMaster1.xml"/><Relationship Id="rId38"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presProps" Target="presProp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commentAuthors" Target="commentAuthors.xml"/><Relationship Id="rId8" Type="http://schemas.openxmlformats.org/officeDocument/2006/relationships/slide" Target="slides/slide3.xml"/><Relationship Id="rId3" Type="http://schemas.openxmlformats.org/officeDocument/2006/relationships/customXml" Target="../customXml/item3.xml"/></Relationships>
</file>

<file path=ppt/diagrams/_rels/data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svg"/><Relationship Id="rId1" Type="http://schemas.openxmlformats.org/officeDocument/2006/relationships/image" Target="../media/image22.png"/><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svg"/></Relationships>
</file>

<file path=ppt/diagrams/_rels/drawing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svg"/><Relationship Id="rId1" Type="http://schemas.openxmlformats.org/officeDocument/2006/relationships/image" Target="../media/image22.png"/><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sv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40C6F9A-F88C-46E9-A9C8-AD3B9589E3B6}" type="doc">
      <dgm:prSet loTypeId="urn:microsoft.com/office/officeart/2018/5/layout/IconCircleLabelList" loCatId="icon" qsTypeId="urn:microsoft.com/office/officeart/2005/8/quickstyle/simple1" qsCatId="simple" csTypeId="urn:microsoft.com/office/officeart/2005/8/colors/accent2_2" csCatId="accent2" phldr="1"/>
      <dgm:spPr/>
      <dgm:t>
        <a:bodyPr/>
        <a:lstStyle/>
        <a:p>
          <a:endParaRPr lang="en-US"/>
        </a:p>
      </dgm:t>
    </dgm:pt>
    <dgm:pt modelId="{508D0DD8-0C07-470F-8E0F-33561EDDE0B0}">
      <dgm:prSet/>
      <dgm:spPr/>
      <dgm:t>
        <a:bodyPr/>
        <a:lstStyle/>
        <a:p>
          <a:pPr>
            <a:defRPr cap="all"/>
          </a:pPr>
          <a:r>
            <a:rPr lang="en-US"/>
            <a:t>What?</a:t>
          </a:r>
        </a:p>
      </dgm:t>
    </dgm:pt>
    <dgm:pt modelId="{023EA672-50FB-4A69-A6DB-2F2C85640BE0}" type="parTrans" cxnId="{476BA55D-21D2-40FE-A3A0-F5142A81B6FA}">
      <dgm:prSet/>
      <dgm:spPr/>
      <dgm:t>
        <a:bodyPr/>
        <a:lstStyle/>
        <a:p>
          <a:endParaRPr lang="en-US"/>
        </a:p>
      </dgm:t>
    </dgm:pt>
    <dgm:pt modelId="{0B97131F-45E7-4914-8F2F-2DABC5141A5E}" type="sibTrans" cxnId="{476BA55D-21D2-40FE-A3A0-F5142A81B6FA}">
      <dgm:prSet/>
      <dgm:spPr/>
      <dgm:t>
        <a:bodyPr/>
        <a:lstStyle/>
        <a:p>
          <a:endParaRPr lang="en-US"/>
        </a:p>
      </dgm:t>
    </dgm:pt>
    <dgm:pt modelId="{617A7069-5665-4759-BB06-5B28FBDF01E2}">
      <dgm:prSet/>
      <dgm:spPr/>
      <dgm:t>
        <a:bodyPr/>
        <a:lstStyle/>
        <a:p>
          <a:pPr>
            <a:defRPr cap="all"/>
          </a:pPr>
          <a:r>
            <a:rPr lang="en-US"/>
            <a:t>Why?</a:t>
          </a:r>
        </a:p>
      </dgm:t>
    </dgm:pt>
    <dgm:pt modelId="{FF17B978-66A0-4914-A4EE-C4CF850A8972}" type="parTrans" cxnId="{4C751FCE-0C4A-4B4C-94FF-B2E0DC2326CD}">
      <dgm:prSet/>
      <dgm:spPr/>
      <dgm:t>
        <a:bodyPr/>
        <a:lstStyle/>
        <a:p>
          <a:endParaRPr lang="en-US"/>
        </a:p>
      </dgm:t>
    </dgm:pt>
    <dgm:pt modelId="{53C07745-59AB-4705-8301-4ACEB147378B}" type="sibTrans" cxnId="{4C751FCE-0C4A-4B4C-94FF-B2E0DC2326CD}">
      <dgm:prSet/>
      <dgm:spPr/>
      <dgm:t>
        <a:bodyPr/>
        <a:lstStyle/>
        <a:p>
          <a:endParaRPr lang="en-US"/>
        </a:p>
      </dgm:t>
    </dgm:pt>
    <dgm:pt modelId="{2DF767B7-F0BA-41CD-B3BF-06FBD1A06859}">
      <dgm:prSet/>
      <dgm:spPr/>
      <dgm:t>
        <a:bodyPr/>
        <a:lstStyle/>
        <a:p>
          <a:pPr>
            <a:defRPr cap="all"/>
          </a:pPr>
          <a:r>
            <a:rPr lang="en-US"/>
            <a:t>How?</a:t>
          </a:r>
        </a:p>
      </dgm:t>
    </dgm:pt>
    <dgm:pt modelId="{7DEC05FD-AEA2-4748-9CF3-E4C0771F70E4}" type="parTrans" cxnId="{76FC4630-0B23-48B7-A7AC-72FC6AAB7366}">
      <dgm:prSet/>
      <dgm:spPr/>
      <dgm:t>
        <a:bodyPr/>
        <a:lstStyle/>
        <a:p>
          <a:endParaRPr lang="en-US"/>
        </a:p>
      </dgm:t>
    </dgm:pt>
    <dgm:pt modelId="{B113598F-7B7C-4BEA-AC79-C01E110B5B81}" type="sibTrans" cxnId="{76FC4630-0B23-48B7-A7AC-72FC6AAB7366}">
      <dgm:prSet/>
      <dgm:spPr/>
      <dgm:t>
        <a:bodyPr/>
        <a:lstStyle/>
        <a:p>
          <a:endParaRPr lang="en-US"/>
        </a:p>
      </dgm:t>
    </dgm:pt>
    <dgm:pt modelId="{75398849-021C-4CDB-B436-DD73C7AE431B}" type="pres">
      <dgm:prSet presAssocID="{040C6F9A-F88C-46E9-A9C8-AD3B9589E3B6}" presName="root" presStyleCnt="0">
        <dgm:presLayoutVars>
          <dgm:dir/>
          <dgm:resizeHandles val="exact"/>
        </dgm:presLayoutVars>
      </dgm:prSet>
      <dgm:spPr/>
    </dgm:pt>
    <dgm:pt modelId="{A43FED34-734C-42FD-AEDF-4D9AAE0770EB}" type="pres">
      <dgm:prSet presAssocID="{508D0DD8-0C07-470F-8E0F-33561EDDE0B0}" presName="compNode" presStyleCnt="0"/>
      <dgm:spPr/>
    </dgm:pt>
    <dgm:pt modelId="{6D456B1B-26DD-474E-A607-2F2EF4758F5B}" type="pres">
      <dgm:prSet presAssocID="{508D0DD8-0C07-470F-8E0F-33561EDDE0B0}" presName="iconBgRect" presStyleLbl="bgShp" presStyleIdx="0" presStyleCnt="3"/>
      <dgm:spPr/>
    </dgm:pt>
    <dgm:pt modelId="{7376E3FA-7496-446D-8E5D-7813FC393700}" type="pres">
      <dgm:prSet presAssocID="{508D0DD8-0C07-470F-8E0F-33561EDDE0B0}"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Question mark"/>
        </a:ext>
      </dgm:extLst>
    </dgm:pt>
    <dgm:pt modelId="{AAD028C8-CB06-4406-81CA-388F14B4AECC}" type="pres">
      <dgm:prSet presAssocID="{508D0DD8-0C07-470F-8E0F-33561EDDE0B0}" presName="spaceRect" presStyleCnt="0"/>
      <dgm:spPr/>
    </dgm:pt>
    <dgm:pt modelId="{1748967A-E2FF-4DDD-8F50-40EFE33C6408}" type="pres">
      <dgm:prSet presAssocID="{508D0DD8-0C07-470F-8E0F-33561EDDE0B0}" presName="textRect" presStyleLbl="revTx" presStyleIdx="0" presStyleCnt="3">
        <dgm:presLayoutVars>
          <dgm:chMax val="1"/>
          <dgm:chPref val="1"/>
        </dgm:presLayoutVars>
      </dgm:prSet>
      <dgm:spPr/>
    </dgm:pt>
    <dgm:pt modelId="{7B794482-500D-4963-BE64-D03046409AE1}" type="pres">
      <dgm:prSet presAssocID="{0B97131F-45E7-4914-8F2F-2DABC5141A5E}" presName="sibTrans" presStyleCnt="0"/>
      <dgm:spPr/>
    </dgm:pt>
    <dgm:pt modelId="{CFF0DADF-0FD4-4FC3-A141-6A93D359404F}" type="pres">
      <dgm:prSet presAssocID="{617A7069-5665-4759-BB06-5B28FBDF01E2}" presName="compNode" presStyleCnt="0"/>
      <dgm:spPr/>
    </dgm:pt>
    <dgm:pt modelId="{4BFD2C49-D254-4327-8A8D-DEB58FA57391}" type="pres">
      <dgm:prSet presAssocID="{617A7069-5665-4759-BB06-5B28FBDF01E2}" presName="iconBgRect" presStyleLbl="bgShp" presStyleIdx="1" presStyleCnt="3"/>
      <dgm:spPr/>
    </dgm:pt>
    <dgm:pt modelId="{E2C7A497-7F1F-4C0F-B208-1A03BF7F5C7E}" type="pres">
      <dgm:prSet presAssocID="{617A7069-5665-4759-BB06-5B28FBDF01E2}"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Questions"/>
        </a:ext>
      </dgm:extLst>
    </dgm:pt>
    <dgm:pt modelId="{D702B5EB-AED8-4C2D-9957-58BCCD7BEEEF}" type="pres">
      <dgm:prSet presAssocID="{617A7069-5665-4759-BB06-5B28FBDF01E2}" presName="spaceRect" presStyleCnt="0"/>
      <dgm:spPr/>
    </dgm:pt>
    <dgm:pt modelId="{3D542A55-C39F-4EDC-BB31-EA73BA2EE981}" type="pres">
      <dgm:prSet presAssocID="{617A7069-5665-4759-BB06-5B28FBDF01E2}" presName="textRect" presStyleLbl="revTx" presStyleIdx="1" presStyleCnt="3">
        <dgm:presLayoutVars>
          <dgm:chMax val="1"/>
          <dgm:chPref val="1"/>
        </dgm:presLayoutVars>
      </dgm:prSet>
      <dgm:spPr/>
    </dgm:pt>
    <dgm:pt modelId="{E86E073C-DD0F-47BD-B9AF-F8571034CED4}" type="pres">
      <dgm:prSet presAssocID="{53C07745-59AB-4705-8301-4ACEB147378B}" presName="sibTrans" presStyleCnt="0"/>
      <dgm:spPr/>
    </dgm:pt>
    <dgm:pt modelId="{CC112701-D304-4F71-8435-CA20D44F65C1}" type="pres">
      <dgm:prSet presAssocID="{2DF767B7-F0BA-41CD-B3BF-06FBD1A06859}" presName="compNode" presStyleCnt="0"/>
      <dgm:spPr/>
    </dgm:pt>
    <dgm:pt modelId="{8B2B9AC5-EB01-4D1A-9E8A-53025012F59F}" type="pres">
      <dgm:prSet presAssocID="{2DF767B7-F0BA-41CD-B3BF-06FBD1A06859}" presName="iconBgRect" presStyleLbl="bgShp" presStyleIdx="2" presStyleCnt="3"/>
      <dgm:spPr/>
    </dgm:pt>
    <dgm:pt modelId="{D3066B49-5110-46A3-B77A-433E96060C09}" type="pres">
      <dgm:prSet presAssocID="{2DF767B7-F0BA-41CD-B3BF-06FBD1A06859}"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redit card"/>
        </a:ext>
      </dgm:extLst>
    </dgm:pt>
    <dgm:pt modelId="{148ACD7A-77E1-47B7-B66B-84D9E033D8EF}" type="pres">
      <dgm:prSet presAssocID="{2DF767B7-F0BA-41CD-B3BF-06FBD1A06859}" presName="spaceRect" presStyleCnt="0"/>
      <dgm:spPr/>
    </dgm:pt>
    <dgm:pt modelId="{29DFDA70-56E0-46D5-B9C8-51CE7A7D304D}" type="pres">
      <dgm:prSet presAssocID="{2DF767B7-F0BA-41CD-B3BF-06FBD1A06859}" presName="textRect" presStyleLbl="revTx" presStyleIdx="2" presStyleCnt="3">
        <dgm:presLayoutVars>
          <dgm:chMax val="1"/>
          <dgm:chPref val="1"/>
        </dgm:presLayoutVars>
      </dgm:prSet>
      <dgm:spPr/>
    </dgm:pt>
  </dgm:ptLst>
  <dgm:cxnLst>
    <dgm:cxn modelId="{76FC4630-0B23-48B7-A7AC-72FC6AAB7366}" srcId="{040C6F9A-F88C-46E9-A9C8-AD3B9589E3B6}" destId="{2DF767B7-F0BA-41CD-B3BF-06FBD1A06859}" srcOrd="2" destOrd="0" parTransId="{7DEC05FD-AEA2-4748-9CF3-E4C0771F70E4}" sibTransId="{B113598F-7B7C-4BEA-AC79-C01E110B5B81}"/>
    <dgm:cxn modelId="{476BA55D-21D2-40FE-A3A0-F5142A81B6FA}" srcId="{040C6F9A-F88C-46E9-A9C8-AD3B9589E3B6}" destId="{508D0DD8-0C07-470F-8E0F-33561EDDE0B0}" srcOrd="0" destOrd="0" parTransId="{023EA672-50FB-4A69-A6DB-2F2C85640BE0}" sibTransId="{0B97131F-45E7-4914-8F2F-2DABC5141A5E}"/>
    <dgm:cxn modelId="{0385BC71-A8CC-4E66-B60A-7DA9E004C7D6}" type="presOf" srcId="{2DF767B7-F0BA-41CD-B3BF-06FBD1A06859}" destId="{29DFDA70-56E0-46D5-B9C8-51CE7A7D304D}" srcOrd="0" destOrd="0" presId="urn:microsoft.com/office/officeart/2018/5/layout/IconCircleLabelList"/>
    <dgm:cxn modelId="{AA194A53-BB37-43D9-A91F-A491EB569C31}" type="presOf" srcId="{508D0DD8-0C07-470F-8E0F-33561EDDE0B0}" destId="{1748967A-E2FF-4DDD-8F50-40EFE33C6408}" srcOrd="0" destOrd="0" presId="urn:microsoft.com/office/officeart/2018/5/layout/IconCircleLabelList"/>
    <dgm:cxn modelId="{ECB8529C-40E4-42EB-8D2B-33D8AFAD59E2}" type="presOf" srcId="{040C6F9A-F88C-46E9-A9C8-AD3B9589E3B6}" destId="{75398849-021C-4CDB-B436-DD73C7AE431B}" srcOrd="0" destOrd="0" presId="urn:microsoft.com/office/officeart/2018/5/layout/IconCircleLabelList"/>
    <dgm:cxn modelId="{4C751FCE-0C4A-4B4C-94FF-B2E0DC2326CD}" srcId="{040C6F9A-F88C-46E9-A9C8-AD3B9589E3B6}" destId="{617A7069-5665-4759-BB06-5B28FBDF01E2}" srcOrd="1" destOrd="0" parTransId="{FF17B978-66A0-4914-A4EE-C4CF850A8972}" sibTransId="{53C07745-59AB-4705-8301-4ACEB147378B}"/>
    <dgm:cxn modelId="{AC8699F3-A2D5-4443-A235-0613DA2DEBAC}" type="presOf" srcId="{617A7069-5665-4759-BB06-5B28FBDF01E2}" destId="{3D542A55-C39F-4EDC-BB31-EA73BA2EE981}" srcOrd="0" destOrd="0" presId="urn:microsoft.com/office/officeart/2018/5/layout/IconCircleLabelList"/>
    <dgm:cxn modelId="{4C2B59EA-CF68-494A-9EA7-E626A2C19535}" type="presParOf" srcId="{75398849-021C-4CDB-B436-DD73C7AE431B}" destId="{A43FED34-734C-42FD-AEDF-4D9AAE0770EB}" srcOrd="0" destOrd="0" presId="urn:microsoft.com/office/officeart/2018/5/layout/IconCircleLabelList"/>
    <dgm:cxn modelId="{ACFFD78B-D719-4BEA-8BBA-F4572C7DCB7C}" type="presParOf" srcId="{A43FED34-734C-42FD-AEDF-4D9AAE0770EB}" destId="{6D456B1B-26DD-474E-A607-2F2EF4758F5B}" srcOrd="0" destOrd="0" presId="urn:microsoft.com/office/officeart/2018/5/layout/IconCircleLabelList"/>
    <dgm:cxn modelId="{BB9534B2-1621-4B75-9276-4255B5996E9B}" type="presParOf" srcId="{A43FED34-734C-42FD-AEDF-4D9AAE0770EB}" destId="{7376E3FA-7496-446D-8E5D-7813FC393700}" srcOrd="1" destOrd="0" presId="urn:microsoft.com/office/officeart/2018/5/layout/IconCircleLabelList"/>
    <dgm:cxn modelId="{9218AF86-5BD6-40C3-AD33-A0D90A6E583D}" type="presParOf" srcId="{A43FED34-734C-42FD-AEDF-4D9AAE0770EB}" destId="{AAD028C8-CB06-4406-81CA-388F14B4AECC}" srcOrd="2" destOrd="0" presId="urn:microsoft.com/office/officeart/2018/5/layout/IconCircleLabelList"/>
    <dgm:cxn modelId="{958E3324-28AC-4CA2-8FD1-D957DF552381}" type="presParOf" srcId="{A43FED34-734C-42FD-AEDF-4D9AAE0770EB}" destId="{1748967A-E2FF-4DDD-8F50-40EFE33C6408}" srcOrd="3" destOrd="0" presId="urn:microsoft.com/office/officeart/2018/5/layout/IconCircleLabelList"/>
    <dgm:cxn modelId="{48C9B77A-141E-4B1E-B4DF-7E079BE3866B}" type="presParOf" srcId="{75398849-021C-4CDB-B436-DD73C7AE431B}" destId="{7B794482-500D-4963-BE64-D03046409AE1}" srcOrd="1" destOrd="0" presId="urn:microsoft.com/office/officeart/2018/5/layout/IconCircleLabelList"/>
    <dgm:cxn modelId="{7D1E8FDE-09D9-4BD9-A644-11A7964DC517}" type="presParOf" srcId="{75398849-021C-4CDB-B436-DD73C7AE431B}" destId="{CFF0DADF-0FD4-4FC3-A141-6A93D359404F}" srcOrd="2" destOrd="0" presId="urn:microsoft.com/office/officeart/2018/5/layout/IconCircleLabelList"/>
    <dgm:cxn modelId="{5CD94F52-9B78-4539-B33F-F0E3CF181827}" type="presParOf" srcId="{CFF0DADF-0FD4-4FC3-A141-6A93D359404F}" destId="{4BFD2C49-D254-4327-8A8D-DEB58FA57391}" srcOrd="0" destOrd="0" presId="urn:microsoft.com/office/officeart/2018/5/layout/IconCircleLabelList"/>
    <dgm:cxn modelId="{64C02354-2B40-4D17-B32A-D3D0DE77D890}" type="presParOf" srcId="{CFF0DADF-0FD4-4FC3-A141-6A93D359404F}" destId="{E2C7A497-7F1F-4C0F-B208-1A03BF7F5C7E}" srcOrd="1" destOrd="0" presId="urn:microsoft.com/office/officeart/2018/5/layout/IconCircleLabelList"/>
    <dgm:cxn modelId="{1D1CD87B-3238-4BAC-8F6A-AC0F62BC936F}" type="presParOf" srcId="{CFF0DADF-0FD4-4FC3-A141-6A93D359404F}" destId="{D702B5EB-AED8-4C2D-9957-58BCCD7BEEEF}" srcOrd="2" destOrd="0" presId="urn:microsoft.com/office/officeart/2018/5/layout/IconCircleLabelList"/>
    <dgm:cxn modelId="{0FAB2CD3-4AAC-4BFF-B528-7324E36A787E}" type="presParOf" srcId="{CFF0DADF-0FD4-4FC3-A141-6A93D359404F}" destId="{3D542A55-C39F-4EDC-BB31-EA73BA2EE981}" srcOrd="3" destOrd="0" presId="urn:microsoft.com/office/officeart/2018/5/layout/IconCircleLabelList"/>
    <dgm:cxn modelId="{7BB6F97E-4223-4A05-BC08-B98EF1B83F09}" type="presParOf" srcId="{75398849-021C-4CDB-B436-DD73C7AE431B}" destId="{E86E073C-DD0F-47BD-B9AF-F8571034CED4}" srcOrd="3" destOrd="0" presId="urn:microsoft.com/office/officeart/2018/5/layout/IconCircleLabelList"/>
    <dgm:cxn modelId="{5B5E3153-BAA6-4C44-A657-FCFC6379DF57}" type="presParOf" srcId="{75398849-021C-4CDB-B436-DD73C7AE431B}" destId="{CC112701-D304-4F71-8435-CA20D44F65C1}" srcOrd="4" destOrd="0" presId="urn:microsoft.com/office/officeart/2018/5/layout/IconCircleLabelList"/>
    <dgm:cxn modelId="{41452E15-7A5E-48E7-B925-702DD519C305}" type="presParOf" srcId="{CC112701-D304-4F71-8435-CA20D44F65C1}" destId="{8B2B9AC5-EB01-4D1A-9E8A-53025012F59F}" srcOrd="0" destOrd="0" presId="urn:microsoft.com/office/officeart/2018/5/layout/IconCircleLabelList"/>
    <dgm:cxn modelId="{5DF551FC-AC09-4F46-B32A-A0E6B5884024}" type="presParOf" srcId="{CC112701-D304-4F71-8435-CA20D44F65C1}" destId="{D3066B49-5110-46A3-B77A-433E96060C09}" srcOrd="1" destOrd="0" presId="urn:microsoft.com/office/officeart/2018/5/layout/IconCircleLabelList"/>
    <dgm:cxn modelId="{75F63AD4-6D7E-4188-A0AA-422BA1F0020A}" type="presParOf" srcId="{CC112701-D304-4F71-8435-CA20D44F65C1}" destId="{148ACD7A-77E1-47B7-B66B-84D9E033D8EF}" srcOrd="2" destOrd="0" presId="urn:microsoft.com/office/officeart/2018/5/layout/IconCircleLabelList"/>
    <dgm:cxn modelId="{01CCA0C5-E69D-4E04-A196-7FA4AE6AECF0}" type="presParOf" srcId="{CC112701-D304-4F71-8435-CA20D44F65C1}" destId="{29DFDA70-56E0-46D5-B9C8-51CE7A7D304D}"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456B1B-26DD-474E-A607-2F2EF4758F5B}">
      <dsp:nvSpPr>
        <dsp:cNvPr id="0" name=""/>
        <dsp:cNvSpPr/>
      </dsp:nvSpPr>
      <dsp:spPr>
        <a:xfrm>
          <a:off x="680918" y="751968"/>
          <a:ext cx="1990125" cy="1990125"/>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376E3FA-7496-446D-8E5D-7813FC393700}">
      <dsp:nvSpPr>
        <dsp:cNvPr id="0" name=""/>
        <dsp:cNvSpPr/>
      </dsp:nvSpPr>
      <dsp:spPr>
        <a:xfrm>
          <a:off x="1105043" y="1176093"/>
          <a:ext cx="1141875" cy="114187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748967A-E2FF-4DDD-8F50-40EFE33C6408}">
      <dsp:nvSpPr>
        <dsp:cNvPr id="0" name=""/>
        <dsp:cNvSpPr/>
      </dsp:nvSpPr>
      <dsp:spPr>
        <a:xfrm>
          <a:off x="44731" y="3361969"/>
          <a:ext cx="3262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778000">
            <a:lnSpc>
              <a:spcPct val="90000"/>
            </a:lnSpc>
            <a:spcBef>
              <a:spcPct val="0"/>
            </a:spcBef>
            <a:spcAft>
              <a:spcPct val="35000"/>
            </a:spcAft>
            <a:buNone/>
            <a:defRPr cap="all"/>
          </a:pPr>
          <a:r>
            <a:rPr lang="en-US" sz="4000" kern="1200"/>
            <a:t>What?</a:t>
          </a:r>
        </a:p>
      </dsp:txBody>
      <dsp:txXfrm>
        <a:off x="44731" y="3361969"/>
        <a:ext cx="3262500" cy="720000"/>
      </dsp:txXfrm>
    </dsp:sp>
    <dsp:sp modelId="{4BFD2C49-D254-4327-8A8D-DEB58FA57391}">
      <dsp:nvSpPr>
        <dsp:cNvPr id="0" name=""/>
        <dsp:cNvSpPr/>
      </dsp:nvSpPr>
      <dsp:spPr>
        <a:xfrm>
          <a:off x="4514356" y="751968"/>
          <a:ext cx="1990125" cy="1990125"/>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2C7A497-7F1F-4C0F-B208-1A03BF7F5C7E}">
      <dsp:nvSpPr>
        <dsp:cNvPr id="0" name=""/>
        <dsp:cNvSpPr/>
      </dsp:nvSpPr>
      <dsp:spPr>
        <a:xfrm>
          <a:off x="4938481" y="1176093"/>
          <a:ext cx="1141875" cy="114187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D542A55-C39F-4EDC-BB31-EA73BA2EE981}">
      <dsp:nvSpPr>
        <dsp:cNvPr id="0" name=""/>
        <dsp:cNvSpPr/>
      </dsp:nvSpPr>
      <dsp:spPr>
        <a:xfrm>
          <a:off x="3878168" y="3361969"/>
          <a:ext cx="3262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778000">
            <a:lnSpc>
              <a:spcPct val="90000"/>
            </a:lnSpc>
            <a:spcBef>
              <a:spcPct val="0"/>
            </a:spcBef>
            <a:spcAft>
              <a:spcPct val="35000"/>
            </a:spcAft>
            <a:buNone/>
            <a:defRPr cap="all"/>
          </a:pPr>
          <a:r>
            <a:rPr lang="en-US" sz="4000" kern="1200"/>
            <a:t>Why?</a:t>
          </a:r>
        </a:p>
      </dsp:txBody>
      <dsp:txXfrm>
        <a:off x="3878168" y="3361969"/>
        <a:ext cx="3262500" cy="720000"/>
      </dsp:txXfrm>
    </dsp:sp>
    <dsp:sp modelId="{8B2B9AC5-EB01-4D1A-9E8A-53025012F59F}">
      <dsp:nvSpPr>
        <dsp:cNvPr id="0" name=""/>
        <dsp:cNvSpPr/>
      </dsp:nvSpPr>
      <dsp:spPr>
        <a:xfrm>
          <a:off x="8347794" y="751968"/>
          <a:ext cx="1990125" cy="1990125"/>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3066B49-5110-46A3-B77A-433E96060C09}">
      <dsp:nvSpPr>
        <dsp:cNvPr id="0" name=""/>
        <dsp:cNvSpPr/>
      </dsp:nvSpPr>
      <dsp:spPr>
        <a:xfrm>
          <a:off x="8771919" y="1176093"/>
          <a:ext cx="1141875" cy="114187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9DFDA70-56E0-46D5-B9C8-51CE7A7D304D}">
      <dsp:nvSpPr>
        <dsp:cNvPr id="0" name=""/>
        <dsp:cNvSpPr/>
      </dsp:nvSpPr>
      <dsp:spPr>
        <a:xfrm>
          <a:off x="7711606" y="3361969"/>
          <a:ext cx="3262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778000">
            <a:lnSpc>
              <a:spcPct val="90000"/>
            </a:lnSpc>
            <a:spcBef>
              <a:spcPct val="0"/>
            </a:spcBef>
            <a:spcAft>
              <a:spcPct val="35000"/>
            </a:spcAft>
            <a:buNone/>
            <a:defRPr cap="all"/>
          </a:pPr>
          <a:r>
            <a:rPr lang="en-US" sz="4000" kern="1200"/>
            <a:t>How?</a:t>
          </a:r>
        </a:p>
      </dsp:txBody>
      <dsp:txXfrm>
        <a:off x="7711606" y="3361969"/>
        <a:ext cx="3262500" cy="720000"/>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8/25/2020 11:16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8/25/2020 11:15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21E5A7B-BB8D-4368-A182-109669521632}" type="datetime8">
              <a:rPr lang="en-US" smtClean="0"/>
              <a:t>8/25/2020 11:15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39371593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30E5D0"/>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6" name="Picture 5">
            <a:extLst>
              <a:ext uri="{FF2B5EF4-FFF2-40B4-BE49-F238E27FC236}">
                <a16:creationId xmlns:a16="http://schemas.microsoft.com/office/drawing/2014/main" id="{F4028072-E3C5-4953-8128-85ADBE6F7EE1}"/>
              </a:ext>
            </a:extLst>
          </p:cNvPr>
          <p:cNvPicPr>
            <a:picLocks noChangeAspect="1"/>
          </p:cNvPicPr>
          <p:nvPr userDrawn="1"/>
        </p:nvPicPr>
        <p:blipFill>
          <a:blip r:embed="rId2"/>
          <a:stretch>
            <a:fillRect/>
          </a:stretch>
        </p:blipFill>
        <p:spPr>
          <a:xfrm>
            <a:off x="5334000" y="0"/>
            <a:ext cx="6858000" cy="6858000"/>
          </a:xfrm>
          <a:prstGeom prst="rect">
            <a:avLst/>
          </a:prstGeom>
        </p:spPr>
      </p:pic>
    </p:spTree>
    <p:extLst>
      <p:ext uri="{BB962C8B-B14F-4D97-AF65-F5344CB8AC3E}">
        <p14:creationId xmlns:p14="http://schemas.microsoft.com/office/powerpoint/2010/main" val="3017430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FBAE4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Tree>
    <p:extLst>
      <p:ext uri="{BB962C8B-B14F-4D97-AF65-F5344CB8AC3E}">
        <p14:creationId xmlns:p14="http://schemas.microsoft.com/office/powerpoint/2010/main" val="130885658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Tree>
    <p:extLst>
      <p:ext uri="{BB962C8B-B14F-4D97-AF65-F5344CB8AC3E}">
        <p14:creationId xmlns:p14="http://schemas.microsoft.com/office/powerpoint/2010/main" val="332335955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dirty="0"/>
              <a:t>Square photo layout with smaller text</a:t>
            </a:r>
          </a:p>
        </p:txBody>
      </p:sp>
    </p:spTree>
    <p:extLst>
      <p:ext uri="{BB962C8B-B14F-4D97-AF65-F5344CB8AC3E}">
        <p14:creationId xmlns:p14="http://schemas.microsoft.com/office/powerpoint/2010/main" val="215170057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Tree>
    <p:extLst>
      <p:ext uri="{BB962C8B-B14F-4D97-AF65-F5344CB8AC3E}">
        <p14:creationId xmlns:p14="http://schemas.microsoft.com/office/powerpoint/2010/main" val="2916267710"/>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Tree>
    <p:extLst>
      <p:ext uri="{BB962C8B-B14F-4D97-AF65-F5344CB8AC3E}">
        <p14:creationId xmlns:p14="http://schemas.microsoft.com/office/powerpoint/2010/main" val="3780856489"/>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Tree>
    <p:extLst>
      <p:ext uri="{BB962C8B-B14F-4D97-AF65-F5344CB8AC3E}">
        <p14:creationId xmlns:p14="http://schemas.microsoft.com/office/powerpoint/2010/main" val="210866976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Tree>
    <p:extLst>
      <p:ext uri="{BB962C8B-B14F-4D97-AF65-F5344CB8AC3E}">
        <p14:creationId xmlns:p14="http://schemas.microsoft.com/office/powerpoint/2010/main" val="61380531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Tree>
    <p:extLst>
      <p:ext uri="{BB962C8B-B14F-4D97-AF65-F5344CB8AC3E}">
        <p14:creationId xmlns:p14="http://schemas.microsoft.com/office/powerpoint/2010/main" val="1207327108"/>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3633176217"/>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17" name="Picture 16" descr="A desk with computer and other accessories.&#10;&#10;Description automatically generated">
            <a:extLst>
              <a:ext uri="{FF2B5EF4-FFF2-40B4-BE49-F238E27FC236}">
                <a16:creationId xmlns:a16="http://schemas.microsoft.com/office/drawing/2014/main" id="{811C744C-AAF4-4A90-A801-B9A848FD4F8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16054354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67935070"/>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dirty="0"/>
              <a:t>Title</a:t>
            </a:r>
          </a:p>
        </p:txBody>
      </p:sp>
    </p:spTree>
    <p:extLst>
      <p:ext uri="{BB962C8B-B14F-4D97-AF65-F5344CB8AC3E}">
        <p14:creationId xmlns:p14="http://schemas.microsoft.com/office/powerpoint/2010/main" val="90893270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Tree>
    <p:extLst>
      <p:ext uri="{BB962C8B-B14F-4D97-AF65-F5344CB8AC3E}">
        <p14:creationId xmlns:p14="http://schemas.microsoft.com/office/powerpoint/2010/main" val="102846397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Tree>
    <p:extLst>
      <p:ext uri="{BB962C8B-B14F-4D97-AF65-F5344CB8AC3E}">
        <p14:creationId xmlns:p14="http://schemas.microsoft.com/office/powerpoint/2010/main" val="116502554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30E5D0"/>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30E5D0"/>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guide id="4" orient="horz" pos="2505" userDrawn="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30E5D0"/>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1938504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43058790"/>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30E5D0"/>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8" name="MS logo white - EMF" descr="Microsoft logo white text version">
            <a:extLst>
              <a:ext uri="{FF2B5EF4-FFF2-40B4-BE49-F238E27FC236}">
                <a16:creationId xmlns:a16="http://schemas.microsoft.com/office/drawing/2014/main" id="{10847DFE-DD48-4C93-84DD-AE782B2A9A22}"/>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17" name="Picture 16" descr="A desk with computer and other accessories.&#10;&#10;Description automatically generated">
            <a:extLst>
              <a:ext uri="{FF2B5EF4-FFF2-40B4-BE49-F238E27FC236}">
                <a16:creationId xmlns:a16="http://schemas.microsoft.com/office/drawing/2014/main" id="{94C21E1A-F3EA-4086-A85E-651CF2F86E99}"/>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23424900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6" name="MS logo white - EMF" descr="Microsoft logo white text version">
            <a:extLst>
              <a:ext uri="{FF2B5EF4-FFF2-40B4-BE49-F238E27FC236}">
                <a16:creationId xmlns:a16="http://schemas.microsoft.com/office/drawing/2014/main" id="{752F7F94-9231-4E4A-AA40-FA537E6B0D74}"/>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17" name="Picture 16" descr="A desk with computer and other accessories.&#10;&#10;Description automatically generated">
            <a:extLst>
              <a:ext uri="{FF2B5EF4-FFF2-40B4-BE49-F238E27FC236}">
                <a16:creationId xmlns:a16="http://schemas.microsoft.com/office/drawing/2014/main" id="{DC4C780F-57AE-4634-9E1E-F137146E8A93}"/>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4286724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30E5D0"/>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BB651035-36B1-415D-8FE3-8C820588801B}"/>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0626982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549424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3880361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9357137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6174319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4559382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AD36F-C0EA-4185-ADAF-F4A4448F9B3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1026063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dirty="0"/>
              <a:t>Click to edit Master title style</a:t>
            </a:r>
          </a:p>
        </p:txBody>
      </p:sp>
    </p:spTree>
    <p:extLst>
      <p:ext uri="{BB962C8B-B14F-4D97-AF65-F5344CB8AC3E}">
        <p14:creationId xmlns:p14="http://schemas.microsoft.com/office/powerpoint/2010/main" val="15322148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Tree>
    <p:extLst>
      <p:ext uri="{BB962C8B-B14F-4D97-AF65-F5344CB8AC3E}">
        <p14:creationId xmlns:p14="http://schemas.microsoft.com/office/powerpoint/2010/main" val="321294012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dirty="0"/>
              <a:t>Click to edit Master title style</a:t>
            </a:r>
          </a:p>
        </p:txBody>
      </p:sp>
    </p:spTree>
    <p:extLst>
      <p:ext uri="{BB962C8B-B14F-4D97-AF65-F5344CB8AC3E}">
        <p14:creationId xmlns:p14="http://schemas.microsoft.com/office/powerpoint/2010/main" val="214228044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dirty="0"/>
              <a:t>Square photo layout with smaller text</a:t>
            </a:r>
          </a:p>
        </p:txBody>
      </p:sp>
    </p:spTree>
    <p:extLst>
      <p:ext uri="{BB962C8B-B14F-4D97-AF65-F5344CB8AC3E}">
        <p14:creationId xmlns:p14="http://schemas.microsoft.com/office/powerpoint/2010/main" val="118605858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dirty="0"/>
              <a:t>Click to edit Master title style</a:t>
            </a:r>
          </a:p>
        </p:txBody>
      </p:sp>
    </p:spTree>
    <p:extLst>
      <p:ext uri="{BB962C8B-B14F-4D97-AF65-F5344CB8AC3E}">
        <p14:creationId xmlns:p14="http://schemas.microsoft.com/office/powerpoint/2010/main" val="33791882"/>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dirty="0"/>
              <a:t>Click to edit Master title style</a:t>
            </a:r>
          </a:p>
        </p:txBody>
      </p:sp>
    </p:spTree>
    <p:extLst>
      <p:ext uri="{BB962C8B-B14F-4D97-AF65-F5344CB8AC3E}">
        <p14:creationId xmlns:p14="http://schemas.microsoft.com/office/powerpoint/2010/main" val="25413200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dirty="0"/>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dirty="0"/>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dirty="0"/>
              <a:t>Click to edit Master title style</a:t>
            </a:r>
          </a:p>
        </p:txBody>
      </p:sp>
    </p:spTree>
    <p:extLst>
      <p:ext uri="{BB962C8B-B14F-4D97-AF65-F5344CB8AC3E}">
        <p14:creationId xmlns:p14="http://schemas.microsoft.com/office/powerpoint/2010/main" val="350810599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dirty="0"/>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dirty="0"/>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dirty="0"/>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dirty="0"/>
              <a:t>Click to edit Master title style</a:t>
            </a:r>
          </a:p>
        </p:txBody>
      </p:sp>
    </p:spTree>
    <p:extLst>
      <p:ext uri="{BB962C8B-B14F-4D97-AF65-F5344CB8AC3E}">
        <p14:creationId xmlns:p14="http://schemas.microsoft.com/office/powerpoint/2010/main" val="124569309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dirty="0"/>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dirty="0"/>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dirty="0"/>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dirty="0"/>
              <a:t>Edit Master text</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dirty="0"/>
              <a:t>Click to edit Master title style</a:t>
            </a:r>
          </a:p>
        </p:txBody>
      </p:sp>
    </p:spTree>
    <p:extLst>
      <p:ext uri="{BB962C8B-B14F-4D97-AF65-F5344CB8AC3E}">
        <p14:creationId xmlns:p14="http://schemas.microsoft.com/office/powerpoint/2010/main" val="2263538308"/>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317669625"/>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dirty="0"/>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dirty="0"/>
              <a:t>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37705969"/>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dirty="0"/>
              <a:t>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dirty="0"/>
              <a:t>Title</a:t>
            </a:r>
          </a:p>
        </p:txBody>
      </p:sp>
    </p:spTree>
    <p:extLst>
      <p:ext uri="{BB962C8B-B14F-4D97-AF65-F5344CB8AC3E}">
        <p14:creationId xmlns:p14="http://schemas.microsoft.com/office/powerpoint/2010/main" val="221439909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dirty="0"/>
              <a:t>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Tree>
    <p:extLst>
      <p:ext uri="{BB962C8B-B14F-4D97-AF65-F5344CB8AC3E}">
        <p14:creationId xmlns:p14="http://schemas.microsoft.com/office/powerpoint/2010/main" val="90992569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dirty="0"/>
              <a:t>Edit Master text styles</a:t>
            </a: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Tree>
    <p:extLst>
      <p:ext uri="{BB962C8B-B14F-4D97-AF65-F5344CB8AC3E}">
        <p14:creationId xmlns:p14="http://schemas.microsoft.com/office/powerpoint/2010/main" val="321340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30E5D0"/>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9906272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635946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30E5D0"/>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9502427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4260687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2914554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6688239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6400097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4" name="MS logo white - EMF" descr="Microsoft logo white text version">
            <a:extLst>
              <a:ext uri="{FF2B5EF4-FFF2-40B4-BE49-F238E27FC236}">
                <a16:creationId xmlns:a16="http://schemas.microsoft.com/office/drawing/2014/main" id="{1291B0CF-9615-4684-B7F1-8E5483826A4A}"/>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23198485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2168481935"/>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1245362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9201898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1.emf"/><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5.xml"/><Relationship Id="rId18" Type="http://schemas.openxmlformats.org/officeDocument/2006/relationships/slideLayout" Target="../slideLayouts/slideLayout50.xml"/><Relationship Id="rId26" Type="http://schemas.openxmlformats.org/officeDocument/2006/relationships/slideLayout" Target="../slideLayouts/slideLayout58.xml"/><Relationship Id="rId3" Type="http://schemas.openxmlformats.org/officeDocument/2006/relationships/slideLayout" Target="../slideLayouts/slideLayout35.xml"/><Relationship Id="rId21" Type="http://schemas.openxmlformats.org/officeDocument/2006/relationships/slideLayout" Target="../slideLayouts/slideLayout53.xml"/><Relationship Id="rId34" Type="http://schemas.openxmlformats.org/officeDocument/2006/relationships/image" Target="../media/image1.emf"/><Relationship Id="rId7" Type="http://schemas.openxmlformats.org/officeDocument/2006/relationships/slideLayout" Target="../slideLayouts/slideLayout39.xml"/><Relationship Id="rId12" Type="http://schemas.openxmlformats.org/officeDocument/2006/relationships/slideLayout" Target="../slideLayouts/slideLayout44.xml"/><Relationship Id="rId17" Type="http://schemas.openxmlformats.org/officeDocument/2006/relationships/slideLayout" Target="../slideLayouts/slideLayout49.xml"/><Relationship Id="rId25" Type="http://schemas.openxmlformats.org/officeDocument/2006/relationships/slideLayout" Target="../slideLayouts/slideLayout57.xml"/><Relationship Id="rId33" Type="http://schemas.openxmlformats.org/officeDocument/2006/relationships/theme" Target="../theme/theme2.xml"/><Relationship Id="rId2" Type="http://schemas.openxmlformats.org/officeDocument/2006/relationships/slideLayout" Target="../slideLayouts/slideLayout34.xml"/><Relationship Id="rId16" Type="http://schemas.openxmlformats.org/officeDocument/2006/relationships/slideLayout" Target="../slideLayouts/slideLayout48.xml"/><Relationship Id="rId20" Type="http://schemas.openxmlformats.org/officeDocument/2006/relationships/slideLayout" Target="../slideLayouts/slideLayout52.xml"/><Relationship Id="rId29" Type="http://schemas.openxmlformats.org/officeDocument/2006/relationships/slideLayout" Target="../slideLayouts/slideLayout61.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24" Type="http://schemas.openxmlformats.org/officeDocument/2006/relationships/slideLayout" Target="../slideLayouts/slideLayout56.xml"/><Relationship Id="rId32" Type="http://schemas.openxmlformats.org/officeDocument/2006/relationships/slideLayout" Target="../slideLayouts/slideLayout64.xml"/><Relationship Id="rId5" Type="http://schemas.openxmlformats.org/officeDocument/2006/relationships/slideLayout" Target="../slideLayouts/slideLayout37.xml"/><Relationship Id="rId15" Type="http://schemas.openxmlformats.org/officeDocument/2006/relationships/slideLayout" Target="../slideLayouts/slideLayout47.xml"/><Relationship Id="rId23" Type="http://schemas.openxmlformats.org/officeDocument/2006/relationships/slideLayout" Target="../slideLayouts/slideLayout55.xml"/><Relationship Id="rId28" Type="http://schemas.openxmlformats.org/officeDocument/2006/relationships/slideLayout" Target="../slideLayouts/slideLayout60.xml"/><Relationship Id="rId10" Type="http://schemas.openxmlformats.org/officeDocument/2006/relationships/slideLayout" Target="../slideLayouts/slideLayout42.xml"/><Relationship Id="rId19" Type="http://schemas.openxmlformats.org/officeDocument/2006/relationships/slideLayout" Target="../slideLayouts/slideLayout51.xml"/><Relationship Id="rId31" Type="http://schemas.openxmlformats.org/officeDocument/2006/relationships/slideLayout" Target="../slideLayouts/slideLayout63.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slideLayout" Target="../slideLayouts/slideLayout46.xml"/><Relationship Id="rId22" Type="http://schemas.openxmlformats.org/officeDocument/2006/relationships/slideLayout" Target="../slideLayouts/slideLayout54.xml"/><Relationship Id="rId27" Type="http://schemas.openxmlformats.org/officeDocument/2006/relationships/slideLayout" Target="../slideLayouts/slideLayout59.xml"/><Relationship Id="rId30" Type="http://schemas.openxmlformats.org/officeDocument/2006/relationships/slideLayout" Target="../slideLayouts/slideLayout62.xml"/><Relationship Id="rId8" Type="http://schemas.openxmlformats.org/officeDocument/2006/relationships/slideLayout" Target="../slideLayouts/slideLayout4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4"/>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80" r:id="rId1"/>
    <p:sldLayoutId id="2147484609" r:id="rId2"/>
    <p:sldLayoutId id="2147484577" r:id="rId3"/>
    <p:sldLayoutId id="2147484610" r:id="rId4"/>
    <p:sldLayoutId id="2147484710" r:id="rId5"/>
    <p:sldLayoutId id="2147484240" r:id="rId6"/>
    <p:sldLayoutId id="2147484736" r:id="rId7"/>
    <p:sldLayoutId id="2147484474" r:id="rId8"/>
    <p:sldLayoutId id="2147484639" r:id="rId9"/>
    <p:sldLayoutId id="2147484603" r:id="rId10"/>
    <p:sldLayoutId id="2147484751" r:id="rId11"/>
    <p:sldLayoutId id="2147484752" r:id="rId12"/>
    <p:sldLayoutId id="2147484777" r:id="rId13"/>
    <p:sldLayoutId id="2147484778" r:id="rId14"/>
    <p:sldLayoutId id="2147484779" r:id="rId15"/>
    <p:sldLayoutId id="2147484780" r:id="rId16"/>
    <p:sldLayoutId id="2147484781" r:id="rId17"/>
    <p:sldLayoutId id="2147484782" r:id="rId18"/>
    <p:sldLayoutId id="2147484783" r:id="rId19"/>
    <p:sldLayoutId id="2147484784" r:id="rId20"/>
    <p:sldLayoutId id="2147484785" r:id="rId21"/>
    <p:sldLayoutId id="2147484786" r:id="rId22"/>
    <p:sldLayoutId id="2147484787" r:id="rId23"/>
    <p:sldLayoutId id="2147484249" r:id="rId24"/>
    <p:sldLayoutId id="2147484640" r:id="rId25"/>
    <p:sldLayoutId id="2147484584" r:id="rId26"/>
    <p:sldLayoutId id="2147484583" r:id="rId27"/>
    <p:sldLayoutId id="2147484671" r:id="rId28"/>
    <p:sldLayoutId id="2147484673" r:id="rId29"/>
    <p:sldLayoutId id="2147484585" r:id="rId30"/>
    <p:sldLayoutId id="2147484299" r:id="rId31"/>
    <p:sldLayoutId id="2147484263" r:id="rId3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34"/>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009218608"/>
      </p:ext>
    </p:extLst>
  </p:cSld>
  <p:clrMap bg1="dk1" tx1="lt1" bg2="dk2" tx2="lt2" accent1="accent1" accent2="accent2" accent3="accent3" accent4="accent4" accent5="accent5" accent6="accent6" hlink="hlink" folHlink="folHlink"/>
  <p:sldLayoutIdLst>
    <p:sldLayoutId id="2147484676" r:id="rId1"/>
    <p:sldLayoutId id="2147484677" r:id="rId2"/>
    <p:sldLayoutId id="2147484678" r:id="rId3"/>
    <p:sldLayoutId id="2147484679" r:id="rId4"/>
    <p:sldLayoutId id="2147484711" r:id="rId5"/>
    <p:sldLayoutId id="2147484680" r:id="rId6"/>
    <p:sldLayoutId id="2147484737" r:id="rId7"/>
    <p:sldLayoutId id="2147484682" r:id="rId8"/>
    <p:sldLayoutId id="2147484685" r:id="rId9"/>
    <p:sldLayoutId id="2147484686" r:id="rId10"/>
    <p:sldLayoutId id="2147484764" r:id="rId11"/>
    <p:sldLayoutId id="2147484765" r:id="rId12"/>
    <p:sldLayoutId id="2147484788" r:id="rId13"/>
    <p:sldLayoutId id="2147484789" r:id="rId14"/>
    <p:sldLayoutId id="2147484790" r:id="rId15"/>
    <p:sldLayoutId id="2147484791" r:id="rId16"/>
    <p:sldLayoutId id="2147484792" r:id="rId17"/>
    <p:sldLayoutId id="2147484793" r:id="rId18"/>
    <p:sldLayoutId id="2147484794" r:id="rId19"/>
    <p:sldLayoutId id="2147484795" r:id="rId20"/>
    <p:sldLayoutId id="2147484796" r:id="rId21"/>
    <p:sldLayoutId id="2147484797" r:id="rId22"/>
    <p:sldLayoutId id="2147484798" r:id="rId23"/>
    <p:sldLayoutId id="2147484690" r:id="rId24"/>
    <p:sldLayoutId id="2147484691" r:id="rId25"/>
    <p:sldLayoutId id="2147484694" r:id="rId26"/>
    <p:sldLayoutId id="2147484695" r:id="rId27"/>
    <p:sldLayoutId id="2147484697" r:id="rId28"/>
    <p:sldLayoutId id="2147484699" r:id="rId29"/>
    <p:sldLayoutId id="2147484700" r:id="rId30"/>
    <p:sldLayoutId id="2147484701" r:id="rId31"/>
    <p:sldLayoutId id="2147484702" r:id="rId3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mailto:rnie@itu.dk"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44.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4.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png"/><Relationship Id="rId1" Type="http://schemas.openxmlformats.org/officeDocument/2006/relationships/slideLayout" Target="../slideLayouts/slideLayout1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 Id="rId9" Type="http://schemas.openxmlformats.org/officeDocument/2006/relationships/image" Target="../media/image4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18.xml.rels><?xml version="1.0" encoding="UTF-8" standalone="yes"?>
<Relationships xmlns="http://schemas.openxmlformats.org/package/2006/relationships"><Relationship Id="rId2" Type="http://schemas.openxmlformats.org/officeDocument/2006/relationships/hyperlink" Target="https://osherove.com/tdd-kata-1" TargetMode="External"/><Relationship Id="rId1" Type="http://schemas.openxmlformats.org/officeDocument/2006/relationships/slideLayout" Target="../slideLayouts/slideLayout3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2.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gif"/><Relationship Id="rId1" Type="http://schemas.openxmlformats.org/officeDocument/2006/relationships/slideLayout" Target="../slideLayouts/slideLayout60.xml"/><Relationship Id="rId6" Type="http://schemas.openxmlformats.org/officeDocument/2006/relationships/image" Target="../media/image14.png"/><Relationship Id="rId5" Type="http://schemas.openxmlformats.org/officeDocument/2006/relationships/image" Target="../media/image13.png"/><Relationship Id="rId10" Type="http://schemas.openxmlformats.org/officeDocument/2006/relationships/image" Target="../media/image18.jpg"/><Relationship Id="rId4" Type="http://schemas.openxmlformats.org/officeDocument/2006/relationships/image" Target="../media/image12.png"/><Relationship Id="rId9" Type="http://schemas.openxmlformats.org/officeDocument/2006/relationships/image" Target="../media/image1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22.xml.rels><?xml version="1.0" encoding="UTF-8" standalone="yes"?>
<Relationships xmlns="http://schemas.openxmlformats.org/package/2006/relationships"><Relationship Id="rId2" Type="http://schemas.openxmlformats.org/officeDocument/2006/relationships/hyperlink" Target="https://docs.microsoft.com/en-us/dotnet/standard/design-guidelines/naming-guidelines" TargetMode="External"/><Relationship Id="rId1" Type="http://schemas.openxmlformats.org/officeDocument/2006/relationships/slideLayout" Target="../slideLayouts/slideLayout4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26.xml.rels><?xml version="1.0" encoding="UTF-8" standalone="yes"?>
<Relationships xmlns="http://schemas.openxmlformats.org/package/2006/relationships"><Relationship Id="rId2" Type="http://schemas.openxmlformats.org/officeDocument/2006/relationships/hyperlink" Target="https://docs.microsoft.com/en-us/dotnet/csharp/language-reference/builtin-types/built-in-types" TargetMode="External"/><Relationship Id="rId1" Type="http://schemas.openxmlformats.org/officeDocument/2006/relationships/slideLayout" Target="../slideLayouts/slideLayout6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4.xml.rels><?xml version="1.0" encoding="UTF-8" standalone="yes"?>
<Relationships xmlns="http://schemas.openxmlformats.org/package/2006/relationships"><Relationship Id="rId2" Type="http://schemas.openxmlformats.org/officeDocument/2006/relationships/hyperlink" Target="https://insights.stackoverflow.com/survey/2020" TargetMode="External"/><Relationship Id="rId1" Type="http://schemas.openxmlformats.org/officeDocument/2006/relationships/slideLayout" Target="../slideLayouts/slideLayout38.xml"/></Relationships>
</file>

<file path=ppt/slides/_rels/slide5.xml.rels><?xml version="1.0" encoding="UTF-8" standalone="yes"?>
<Relationships xmlns="http://schemas.openxmlformats.org/package/2006/relationships"><Relationship Id="rId2" Type="http://schemas.openxmlformats.org/officeDocument/2006/relationships/hyperlink" Target="https://insights.stackoverflow.com/survey/2020" TargetMode="External"/><Relationship Id="rId1" Type="http://schemas.openxmlformats.org/officeDocument/2006/relationships/slideLayout" Target="../slideLayouts/slideLayout38.xml"/></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s://www.version2.dk/artikel/jobtrends-java-slaar-c-paa-maalfoto-1088564" TargetMode="External"/><Relationship Id="rId1" Type="http://schemas.openxmlformats.org/officeDocument/2006/relationships/slideLayout" Target="../slideLayouts/slideLayout38.xml"/><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s://www.version2.dk/artikel/udvikler-vild-med-c-ingen-grund-at-kode-java-nogensinde-igen-1088651" TargetMode="External"/><Relationship Id="rId1" Type="http://schemas.openxmlformats.org/officeDocument/2006/relationships/slideLayout" Target="../slideLayouts/slideLayout3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8263" y="2979539"/>
            <a:ext cx="4167887" cy="553998"/>
          </a:xfrm>
        </p:spPr>
        <p:txBody>
          <a:bodyPr/>
          <a:lstStyle/>
          <a:p>
            <a:r>
              <a:rPr lang="en-US" dirty="0"/>
              <a:t>Test-Driven C♯</a:t>
            </a:r>
          </a:p>
        </p:txBody>
      </p:sp>
      <p:sp>
        <p:nvSpPr>
          <p:cNvPr id="5" name="Text Placeholder 4"/>
          <p:cNvSpPr>
            <a:spLocks noGrp="1"/>
          </p:cNvSpPr>
          <p:nvPr>
            <p:ph type="body" sz="quarter" idx="12"/>
          </p:nvPr>
        </p:nvSpPr>
        <p:spPr>
          <a:xfrm>
            <a:off x="582042" y="3962400"/>
            <a:ext cx="4164583" cy="1354217"/>
          </a:xfrm>
        </p:spPr>
        <p:txBody>
          <a:bodyPr/>
          <a:lstStyle/>
          <a:p>
            <a:r>
              <a:rPr lang="en-US" dirty="0"/>
              <a:t>Rasmus Lystrøm</a:t>
            </a:r>
          </a:p>
          <a:p>
            <a:r>
              <a:rPr lang="en-US" dirty="0"/>
              <a:t>Associate Professor</a:t>
            </a:r>
          </a:p>
          <a:p>
            <a:r>
              <a:rPr lang="en-US" dirty="0"/>
              <a:t>ITU</a:t>
            </a:r>
          </a:p>
          <a:p>
            <a:r>
              <a:rPr lang="en-US" dirty="0">
                <a:hlinkClick r:id="rId3"/>
              </a:rPr>
              <a:t>rnie@itu.dk</a:t>
            </a:r>
            <a:r>
              <a:rPr lang="en-US" dirty="0"/>
              <a:t> </a:t>
            </a:r>
          </a:p>
        </p:txBody>
      </p:sp>
    </p:spTree>
    <p:extLst>
      <p:ext uri="{BB962C8B-B14F-4D97-AF65-F5344CB8AC3E}">
        <p14:creationId xmlns:p14="http://schemas.microsoft.com/office/powerpoint/2010/main" val="2336616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B94FB-043E-4659-A0A3-99E147592F6B}"/>
              </a:ext>
            </a:extLst>
          </p:cNvPr>
          <p:cNvSpPr>
            <a:spLocks noGrp="1"/>
          </p:cNvSpPr>
          <p:nvPr>
            <p:ph type="title"/>
          </p:nvPr>
        </p:nvSpPr>
        <p:spPr/>
        <p:txBody>
          <a:bodyPr/>
          <a:lstStyle/>
          <a:p>
            <a:r>
              <a:rPr lang="en-US" dirty="0"/>
              <a:t>Red – Green - Refactor</a:t>
            </a:r>
            <a:endParaRPr lang="LID4096" dirty="0"/>
          </a:p>
        </p:txBody>
      </p:sp>
      <p:grpSp>
        <p:nvGrpSpPr>
          <p:cNvPr id="25" name="Group 24">
            <a:extLst>
              <a:ext uri="{FF2B5EF4-FFF2-40B4-BE49-F238E27FC236}">
                <a16:creationId xmlns:a16="http://schemas.microsoft.com/office/drawing/2014/main" id="{245D8EEA-250F-429B-AFE6-30EBDCC59616}"/>
              </a:ext>
            </a:extLst>
          </p:cNvPr>
          <p:cNvGrpSpPr/>
          <p:nvPr/>
        </p:nvGrpSpPr>
        <p:grpSpPr>
          <a:xfrm>
            <a:off x="1600017" y="1539654"/>
            <a:ext cx="9031658" cy="4886133"/>
            <a:chOff x="182770" y="2078880"/>
            <a:chExt cx="9031658" cy="4886133"/>
          </a:xfrm>
        </p:grpSpPr>
        <p:sp>
          <p:nvSpPr>
            <p:cNvPr id="4" name="Title 1">
              <a:extLst>
                <a:ext uri="{FF2B5EF4-FFF2-40B4-BE49-F238E27FC236}">
                  <a16:creationId xmlns:a16="http://schemas.microsoft.com/office/drawing/2014/main" id="{510D1507-AF03-4B84-A7BF-0DD0560F35DB}"/>
                </a:ext>
              </a:extLst>
            </p:cNvPr>
            <p:cNvSpPr txBox="1">
              <a:spLocks/>
            </p:cNvSpPr>
            <p:nvPr/>
          </p:nvSpPr>
          <p:spPr>
            <a:xfrm>
              <a:off x="2743062" y="2078880"/>
              <a:ext cx="3240000" cy="852081"/>
            </a:xfrm>
            <a:prstGeom prst="rect">
              <a:avLst/>
            </a:prstGeom>
            <a:solidFill>
              <a:srgbClr val="0072C6"/>
            </a:solidFill>
          </p:spPr>
          <p:txBody>
            <a:bodyPr wrap="square" lIns="183600" tIns="147600" rIns="183600" bIns="147600">
              <a:spAutoFit/>
            </a:bodyPr>
            <a:lstStyle>
              <a:defPPr>
                <a:defRPr lang="en-US"/>
              </a:defPPr>
              <a:lvl1pPr>
                <a:defRPr>
                  <a:latin typeface="Consolas" panose="020B0609020204030204" pitchFamily="49" charset="0"/>
                  <a:cs typeface="Consolas" panose="020B0609020204030204" pitchFamily="49" charset="0"/>
                </a:defRPr>
              </a:lvl1pPr>
            </a:lstStyle>
            <a:p>
              <a:r>
                <a:rPr lang="da-DK" sz="3600" dirty="0" err="1">
                  <a:latin typeface="+mj-lt"/>
                </a:rPr>
                <a:t>Add</a:t>
              </a:r>
              <a:r>
                <a:rPr lang="da-DK" sz="3600" dirty="0">
                  <a:latin typeface="+mj-lt"/>
                </a:rPr>
                <a:t> a test</a:t>
              </a:r>
            </a:p>
          </p:txBody>
        </p:sp>
        <p:sp>
          <p:nvSpPr>
            <p:cNvPr id="5" name="Title 1">
              <a:extLst>
                <a:ext uri="{FF2B5EF4-FFF2-40B4-BE49-F238E27FC236}">
                  <a16:creationId xmlns:a16="http://schemas.microsoft.com/office/drawing/2014/main" id="{C888E7AF-14CC-4CB8-B5B9-44D514584945}"/>
                </a:ext>
              </a:extLst>
            </p:cNvPr>
            <p:cNvSpPr txBox="1">
              <a:spLocks/>
            </p:cNvSpPr>
            <p:nvPr/>
          </p:nvSpPr>
          <p:spPr>
            <a:xfrm>
              <a:off x="2743062" y="3748181"/>
              <a:ext cx="3240000" cy="852081"/>
            </a:xfrm>
            <a:prstGeom prst="rect">
              <a:avLst/>
            </a:prstGeom>
            <a:solidFill>
              <a:srgbClr val="0072C6"/>
            </a:solidFill>
          </p:spPr>
          <p:txBody>
            <a:bodyPr wrap="square" lIns="183600" tIns="147600" rIns="183600" bIns="147600">
              <a:spAutoFit/>
            </a:bodyPr>
            <a:lstStyle>
              <a:defPPr>
                <a:defRPr lang="en-US"/>
              </a:defPPr>
              <a:lvl1pPr>
                <a:defRPr>
                  <a:latin typeface="Consolas" panose="020B0609020204030204" pitchFamily="49" charset="0"/>
                  <a:cs typeface="Consolas" panose="020B0609020204030204" pitchFamily="49" charset="0"/>
                </a:defRPr>
              </a:lvl1pPr>
            </a:lstStyle>
            <a:p>
              <a:r>
                <a:rPr lang="da-DK" sz="3600" dirty="0">
                  <a:latin typeface="+mj-lt"/>
                </a:rPr>
                <a:t>Run the tests</a:t>
              </a:r>
            </a:p>
          </p:txBody>
        </p:sp>
        <p:sp>
          <p:nvSpPr>
            <p:cNvPr id="6" name="Title 1">
              <a:extLst>
                <a:ext uri="{FF2B5EF4-FFF2-40B4-BE49-F238E27FC236}">
                  <a16:creationId xmlns:a16="http://schemas.microsoft.com/office/drawing/2014/main" id="{2DA3CA93-D6A5-4776-BB1E-6A88C979B6B1}"/>
                </a:ext>
              </a:extLst>
            </p:cNvPr>
            <p:cNvSpPr txBox="1">
              <a:spLocks/>
            </p:cNvSpPr>
            <p:nvPr/>
          </p:nvSpPr>
          <p:spPr>
            <a:xfrm>
              <a:off x="2743062" y="5417481"/>
              <a:ext cx="3240000" cy="852081"/>
            </a:xfrm>
            <a:prstGeom prst="rect">
              <a:avLst/>
            </a:prstGeom>
            <a:solidFill>
              <a:srgbClr val="0072C6"/>
            </a:solidFill>
          </p:spPr>
          <p:txBody>
            <a:bodyPr wrap="square" lIns="183600" tIns="147600" rIns="183600" bIns="147600">
              <a:spAutoFit/>
            </a:bodyPr>
            <a:lstStyle>
              <a:defPPr>
                <a:defRPr lang="en-US"/>
              </a:defPPr>
              <a:lvl1pPr>
                <a:defRPr>
                  <a:latin typeface="Consolas" panose="020B0609020204030204" pitchFamily="49" charset="0"/>
                  <a:cs typeface="Consolas" panose="020B0609020204030204" pitchFamily="49" charset="0"/>
                </a:defRPr>
              </a:lvl1pPr>
            </a:lstStyle>
            <a:p>
              <a:r>
                <a:rPr lang="da-DK" sz="3600" dirty="0" err="1">
                  <a:latin typeface="+mj-lt"/>
                </a:rPr>
                <a:t>Refactor</a:t>
              </a:r>
              <a:endParaRPr lang="da-DK" sz="3600" dirty="0">
                <a:latin typeface="+mj-lt"/>
              </a:endParaRPr>
            </a:p>
          </p:txBody>
        </p:sp>
        <p:sp>
          <p:nvSpPr>
            <p:cNvPr id="7" name="Oval 6">
              <a:extLst>
                <a:ext uri="{FF2B5EF4-FFF2-40B4-BE49-F238E27FC236}">
                  <a16:creationId xmlns:a16="http://schemas.microsoft.com/office/drawing/2014/main" id="{8CF566FB-D800-42C4-9991-47750C550B43}"/>
                </a:ext>
              </a:extLst>
            </p:cNvPr>
            <p:cNvSpPr/>
            <p:nvPr/>
          </p:nvSpPr>
          <p:spPr bwMode="auto">
            <a:xfrm>
              <a:off x="1554355" y="2318021"/>
              <a:ext cx="457195" cy="457195"/>
            </a:xfrm>
            <a:prstGeom prst="ellipse">
              <a:avLst/>
            </a:prstGeom>
            <a:solidFill>
              <a:schemeClr val="tx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da-DK" sz="2400" dirty="0" err="1">
                <a:solidFill>
                  <a:schemeClr val="tx1"/>
                </a:solidFill>
                <a:latin typeface="+mj-lt"/>
                <a:ea typeface="Segoe UI" pitchFamily="34" charset="0"/>
                <a:cs typeface="Segoe UI" pitchFamily="34" charset="0"/>
              </a:endParaRPr>
            </a:p>
          </p:txBody>
        </p:sp>
        <p:cxnSp>
          <p:nvCxnSpPr>
            <p:cNvPr id="8" name="Straight Arrow Connector 7">
              <a:extLst>
                <a:ext uri="{FF2B5EF4-FFF2-40B4-BE49-F238E27FC236}">
                  <a16:creationId xmlns:a16="http://schemas.microsoft.com/office/drawing/2014/main" id="{E2485333-91D1-4432-A3DF-3B349943E1B5}"/>
                </a:ext>
              </a:extLst>
            </p:cNvPr>
            <p:cNvCxnSpPr>
              <a:cxnSpLocks/>
              <a:stCxn id="7" idx="6"/>
            </p:cNvCxnSpPr>
            <p:nvPr/>
          </p:nvCxnSpPr>
          <p:spPr>
            <a:xfrm flipV="1">
              <a:off x="2011550" y="2546618"/>
              <a:ext cx="731512" cy="1"/>
            </a:xfrm>
            <a:prstGeom prst="straightConnector1">
              <a:avLst/>
            </a:prstGeom>
            <a:solidFill>
              <a:schemeClr val="tx1"/>
            </a:solidFill>
            <a:ln w="508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2AF20FE6-36A5-4205-9043-010E77472443}"/>
                </a:ext>
              </a:extLst>
            </p:cNvPr>
            <p:cNvSpPr txBox="1"/>
            <p:nvPr/>
          </p:nvSpPr>
          <p:spPr>
            <a:xfrm>
              <a:off x="5948740" y="3575360"/>
              <a:ext cx="1437958" cy="738664"/>
            </a:xfrm>
            <a:prstGeom prst="rect">
              <a:avLst/>
            </a:prstGeom>
            <a:noFill/>
          </p:spPr>
          <p:txBody>
            <a:bodyPr wrap="none" lIns="182880" tIns="146304" rIns="182880" bIns="146304" rtlCol="0">
              <a:spAutoFit/>
            </a:bodyPr>
            <a:lstStyle/>
            <a:p>
              <a:pPr>
                <a:lnSpc>
                  <a:spcPct val="90000"/>
                </a:lnSpc>
              </a:pPr>
              <a:r>
                <a:rPr lang="en-US" sz="3200" dirty="0">
                  <a:solidFill>
                    <a:srgbClr val="007233"/>
                  </a:solidFill>
                  <a:latin typeface="+mj-lt"/>
                </a:rPr>
                <a:t>[Pass]</a:t>
              </a:r>
              <a:endParaRPr lang="da-DK" sz="3200" dirty="0" err="1">
                <a:solidFill>
                  <a:srgbClr val="007233"/>
                </a:solidFill>
                <a:latin typeface="+mj-lt"/>
              </a:endParaRPr>
            </a:p>
          </p:txBody>
        </p:sp>
        <p:sp>
          <p:nvSpPr>
            <p:cNvPr id="10" name="TextBox 9">
              <a:extLst>
                <a:ext uri="{FF2B5EF4-FFF2-40B4-BE49-F238E27FC236}">
                  <a16:creationId xmlns:a16="http://schemas.microsoft.com/office/drawing/2014/main" id="{74D7F883-5403-4D59-885E-EE95B1BAC02C}"/>
                </a:ext>
              </a:extLst>
            </p:cNvPr>
            <p:cNvSpPr txBox="1"/>
            <p:nvPr/>
          </p:nvSpPr>
          <p:spPr>
            <a:xfrm>
              <a:off x="4368139" y="4638283"/>
              <a:ext cx="1264385" cy="738664"/>
            </a:xfrm>
            <a:prstGeom prst="rect">
              <a:avLst/>
            </a:prstGeom>
            <a:noFill/>
          </p:spPr>
          <p:txBody>
            <a:bodyPr wrap="none" lIns="182880" tIns="146304" rIns="182880" bIns="146304" rtlCol="0">
              <a:spAutoFit/>
            </a:bodyPr>
            <a:lstStyle/>
            <a:p>
              <a:pPr>
                <a:lnSpc>
                  <a:spcPct val="90000"/>
                </a:lnSpc>
              </a:pPr>
              <a:r>
                <a:rPr lang="en-US" sz="3200" dirty="0">
                  <a:solidFill>
                    <a:srgbClr val="BA141A"/>
                  </a:solidFill>
                  <a:latin typeface="+mj-lt"/>
                </a:rPr>
                <a:t>[Fail]</a:t>
              </a:r>
              <a:endParaRPr lang="da-DK" sz="3200" dirty="0" err="1">
                <a:solidFill>
                  <a:srgbClr val="BA141A"/>
                </a:solidFill>
                <a:latin typeface="+mj-lt"/>
              </a:endParaRPr>
            </a:p>
          </p:txBody>
        </p:sp>
        <p:cxnSp>
          <p:nvCxnSpPr>
            <p:cNvPr id="11" name="Elbow Connector 20">
              <a:extLst>
                <a:ext uri="{FF2B5EF4-FFF2-40B4-BE49-F238E27FC236}">
                  <a16:creationId xmlns:a16="http://schemas.microsoft.com/office/drawing/2014/main" id="{B997751B-3204-4343-9758-5B92EC6ED760}"/>
                </a:ext>
              </a:extLst>
            </p:cNvPr>
            <p:cNvCxnSpPr>
              <a:cxnSpLocks/>
              <a:stCxn id="6" idx="1"/>
              <a:endCxn id="5" idx="1"/>
            </p:cNvCxnSpPr>
            <p:nvPr/>
          </p:nvCxnSpPr>
          <p:spPr>
            <a:xfrm rot="10800000">
              <a:off x="2743062" y="4174222"/>
              <a:ext cx="12700" cy="1669300"/>
            </a:xfrm>
            <a:prstGeom prst="bentConnector3">
              <a:avLst>
                <a:gd name="adj1" fmla="val 1800000"/>
              </a:avLst>
            </a:prstGeom>
            <a:solidFill>
              <a:schemeClr val="tx1"/>
            </a:solidFill>
            <a:ln w="508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FB9B1EB1-F7B1-4FDB-84E3-C6D8D0BC4475}"/>
                </a:ext>
              </a:extLst>
            </p:cNvPr>
            <p:cNvSpPr txBox="1"/>
            <p:nvPr/>
          </p:nvSpPr>
          <p:spPr>
            <a:xfrm>
              <a:off x="182770" y="2177286"/>
              <a:ext cx="1529906" cy="738664"/>
            </a:xfrm>
            <a:prstGeom prst="rect">
              <a:avLst/>
            </a:prstGeom>
            <a:noFill/>
          </p:spPr>
          <p:txBody>
            <a:bodyPr wrap="none" lIns="182880" tIns="146304" rIns="182880" bIns="146304" rtlCol="0">
              <a:spAutoFit/>
            </a:bodyPr>
            <a:lstStyle/>
            <a:p>
              <a:pPr>
                <a:lnSpc>
                  <a:spcPct val="90000"/>
                </a:lnSpc>
              </a:pPr>
              <a:r>
                <a:rPr lang="en-US" sz="3200" dirty="0">
                  <a:latin typeface="+mj-lt"/>
                </a:rPr>
                <a:t>[Start]</a:t>
              </a:r>
              <a:endParaRPr lang="da-DK" sz="3200" dirty="0" err="1">
                <a:latin typeface="+mj-lt"/>
              </a:endParaRPr>
            </a:p>
          </p:txBody>
        </p:sp>
        <p:sp>
          <p:nvSpPr>
            <p:cNvPr id="13" name="Title 1">
              <a:extLst>
                <a:ext uri="{FF2B5EF4-FFF2-40B4-BE49-F238E27FC236}">
                  <a16:creationId xmlns:a16="http://schemas.microsoft.com/office/drawing/2014/main" id="{B68389F8-72F2-4B03-919D-ED75123DE35B}"/>
                </a:ext>
              </a:extLst>
            </p:cNvPr>
            <p:cNvSpPr txBox="1">
              <a:spLocks/>
            </p:cNvSpPr>
            <p:nvPr/>
          </p:nvSpPr>
          <p:spPr>
            <a:xfrm>
              <a:off x="7222865" y="3748181"/>
              <a:ext cx="1800000" cy="852081"/>
            </a:xfrm>
            <a:prstGeom prst="rect">
              <a:avLst/>
            </a:prstGeom>
            <a:solidFill>
              <a:srgbClr val="0072C6"/>
            </a:solidFill>
          </p:spPr>
          <p:txBody>
            <a:bodyPr wrap="square" lIns="183600" tIns="147600" rIns="183600" bIns="147600">
              <a:spAutoFit/>
            </a:bodyPr>
            <a:lstStyle>
              <a:defPPr>
                <a:defRPr lang="en-US"/>
              </a:defPPr>
              <a:lvl1pPr>
                <a:defRPr>
                  <a:latin typeface="Consolas" panose="020B0609020204030204" pitchFamily="49" charset="0"/>
                  <a:cs typeface="Consolas" panose="020B0609020204030204" pitchFamily="49" charset="0"/>
                </a:defRPr>
              </a:lvl1pPr>
            </a:lstStyle>
            <a:p>
              <a:r>
                <a:rPr lang="da-DK" sz="3600" dirty="0">
                  <a:latin typeface="+mj-lt"/>
                </a:rPr>
                <a:t>Done?</a:t>
              </a:r>
            </a:p>
          </p:txBody>
        </p:sp>
        <p:cxnSp>
          <p:nvCxnSpPr>
            <p:cNvPr id="14" name="Elbow Connector 20">
              <a:extLst>
                <a:ext uri="{FF2B5EF4-FFF2-40B4-BE49-F238E27FC236}">
                  <a16:creationId xmlns:a16="http://schemas.microsoft.com/office/drawing/2014/main" id="{619355D6-6BE9-41FC-8499-28BCCF7E9205}"/>
                </a:ext>
              </a:extLst>
            </p:cNvPr>
            <p:cNvCxnSpPr>
              <a:cxnSpLocks/>
              <a:stCxn id="13" idx="0"/>
              <a:endCxn id="4" idx="3"/>
            </p:cNvCxnSpPr>
            <p:nvPr/>
          </p:nvCxnSpPr>
          <p:spPr>
            <a:xfrm rot="16200000" flipV="1">
              <a:off x="6431334" y="2056649"/>
              <a:ext cx="1243260" cy="2139803"/>
            </a:xfrm>
            <a:prstGeom prst="bentConnector2">
              <a:avLst/>
            </a:prstGeom>
            <a:solidFill>
              <a:schemeClr val="tx1"/>
            </a:solidFill>
            <a:ln w="508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5" name="Group 14">
              <a:extLst>
                <a:ext uri="{FF2B5EF4-FFF2-40B4-BE49-F238E27FC236}">
                  <a16:creationId xmlns:a16="http://schemas.microsoft.com/office/drawing/2014/main" id="{4375ADDC-E10D-4108-95D6-901430AD94D0}"/>
                </a:ext>
              </a:extLst>
            </p:cNvPr>
            <p:cNvGrpSpPr/>
            <p:nvPr/>
          </p:nvGrpSpPr>
          <p:grpSpPr>
            <a:xfrm>
              <a:off x="7871561" y="5806788"/>
              <a:ext cx="502608" cy="502608"/>
              <a:chOff x="7817926" y="5828956"/>
              <a:chExt cx="502608" cy="502608"/>
            </a:xfrm>
          </p:grpSpPr>
          <p:sp>
            <p:nvSpPr>
              <p:cNvPr id="16" name="Oval 15">
                <a:extLst>
                  <a:ext uri="{FF2B5EF4-FFF2-40B4-BE49-F238E27FC236}">
                    <a16:creationId xmlns:a16="http://schemas.microsoft.com/office/drawing/2014/main" id="{2E351341-4A3A-4A1F-9A01-E667A7F2D248}"/>
                  </a:ext>
                </a:extLst>
              </p:cNvPr>
              <p:cNvSpPr/>
              <p:nvPr/>
            </p:nvSpPr>
            <p:spPr bwMode="auto">
              <a:xfrm>
                <a:off x="7909059" y="5920089"/>
                <a:ext cx="320343" cy="320343"/>
              </a:xfrm>
              <a:prstGeom prst="ellipse">
                <a:avLst/>
              </a:prstGeom>
              <a:solidFill>
                <a:schemeClr val="tx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da-DK" sz="2400" dirty="0" err="1">
                  <a:solidFill>
                    <a:schemeClr val="tx1"/>
                  </a:solidFill>
                  <a:latin typeface="+mj-lt"/>
                  <a:ea typeface="Segoe UI" pitchFamily="34" charset="0"/>
                  <a:cs typeface="Segoe UI" pitchFamily="34" charset="0"/>
                </a:endParaRPr>
              </a:p>
            </p:txBody>
          </p:sp>
          <p:sp>
            <p:nvSpPr>
              <p:cNvPr id="17" name="Oval 16">
                <a:extLst>
                  <a:ext uri="{FF2B5EF4-FFF2-40B4-BE49-F238E27FC236}">
                    <a16:creationId xmlns:a16="http://schemas.microsoft.com/office/drawing/2014/main" id="{9D647081-C64C-4754-B1DA-AF9EF3AFEDC3}"/>
                  </a:ext>
                </a:extLst>
              </p:cNvPr>
              <p:cNvSpPr/>
              <p:nvPr/>
            </p:nvSpPr>
            <p:spPr bwMode="auto">
              <a:xfrm>
                <a:off x="7817926" y="5828956"/>
                <a:ext cx="502608" cy="502608"/>
              </a:xfrm>
              <a:prstGeom prst="ellipse">
                <a:avLst/>
              </a:prstGeom>
              <a:no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da-DK" sz="2400" dirty="0" err="1">
                  <a:solidFill>
                    <a:schemeClr val="tx1"/>
                  </a:solidFill>
                  <a:latin typeface="+mj-lt"/>
                  <a:ea typeface="Segoe UI" pitchFamily="34" charset="0"/>
                  <a:cs typeface="Segoe UI" pitchFamily="34" charset="0"/>
                </a:endParaRPr>
              </a:p>
            </p:txBody>
          </p:sp>
        </p:grpSp>
        <p:sp>
          <p:nvSpPr>
            <p:cNvPr id="18" name="TextBox 17">
              <a:extLst>
                <a:ext uri="{FF2B5EF4-FFF2-40B4-BE49-F238E27FC236}">
                  <a16:creationId xmlns:a16="http://schemas.microsoft.com/office/drawing/2014/main" id="{6837D3D8-0365-4A2C-996B-2049D5F121D9}"/>
                </a:ext>
              </a:extLst>
            </p:cNvPr>
            <p:cNvSpPr txBox="1"/>
            <p:nvPr/>
          </p:nvSpPr>
          <p:spPr>
            <a:xfrm>
              <a:off x="7481770" y="6226349"/>
              <a:ext cx="1340752" cy="738664"/>
            </a:xfrm>
            <a:prstGeom prst="rect">
              <a:avLst/>
            </a:prstGeom>
            <a:noFill/>
          </p:spPr>
          <p:txBody>
            <a:bodyPr wrap="none" lIns="182880" tIns="146304" rIns="182880" bIns="146304" rtlCol="0">
              <a:spAutoFit/>
            </a:bodyPr>
            <a:lstStyle/>
            <a:p>
              <a:pPr>
                <a:lnSpc>
                  <a:spcPct val="90000"/>
                </a:lnSpc>
              </a:pPr>
              <a:r>
                <a:rPr lang="en-US" sz="3200" dirty="0">
                  <a:latin typeface="+mj-lt"/>
                </a:rPr>
                <a:t>[End]</a:t>
              </a:r>
              <a:endParaRPr lang="da-DK" sz="3200" dirty="0" err="1">
                <a:latin typeface="+mj-lt"/>
              </a:endParaRPr>
            </a:p>
          </p:txBody>
        </p:sp>
        <p:sp>
          <p:nvSpPr>
            <p:cNvPr id="19" name="TextBox 18">
              <a:extLst>
                <a:ext uri="{FF2B5EF4-FFF2-40B4-BE49-F238E27FC236}">
                  <a16:creationId xmlns:a16="http://schemas.microsoft.com/office/drawing/2014/main" id="{C1288DA8-2991-467C-A0BB-E8A9D6723481}"/>
                </a:ext>
              </a:extLst>
            </p:cNvPr>
            <p:cNvSpPr txBox="1"/>
            <p:nvPr/>
          </p:nvSpPr>
          <p:spPr>
            <a:xfrm>
              <a:off x="7977486" y="4916038"/>
              <a:ext cx="1236942" cy="738664"/>
            </a:xfrm>
            <a:prstGeom prst="rect">
              <a:avLst/>
            </a:prstGeom>
            <a:noFill/>
          </p:spPr>
          <p:txBody>
            <a:bodyPr wrap="none" lIns="182880" tIns="146304" rIns="182880" bIns="146304" rtlCol="0">
              <a:spAutoFit/>
            </a:bodyPr>
            <a:lstStyle/>
            <a:p>
              <a:pPr>
                <a:lnSpc>
                  <a:spcPct val="90000"/>
                </a:lnSpc>
              </a:pPr>
              <a:r>
                <a:rPr lang="en-US" sz="3200" dirty="0">
                  <a:solidFill>
                    <a:srgbClr val="007233"/>
                  </a:solidFill>
                  <a:latin typeface="+mj-lt"/>
                </a:rPr>
                <a:t>[Yes]</a:t>
              </a:r>
              <a:endParaRPr lang="da-DK" sz="3200" dirty="0" err="1">
                <a:solidFill>
                  <a:srgbClr val="007233"/>
                </a:solidFill>
                <a:latin typeface="+mj-lt"/>
              </a:endParaRPr>
            </a:p>
          </p:txBody>
        </p:sp>
        <p:sp>
          <p:nvSpPr>
            <p:cNvPr id="20" name="TextBox 19">
              <a:extLst>
                <a:ext uri="{FF2B5EF4-FFF2-40B4-BE49-F238E27FC236}">
                  <a16:creationId xmlns:a16="http://schemas.microsoft.com/office/drawing/2014/main" id="{3DAB9BE0-B360-4B66-A040-25B4340B9269}"/>
                </a:ext>
              </a:extLst>
            </p:cNvPr>
            <p:cNvSpPr txBox="1"/>
            <p:nvPr/>
          </p:nvSpPr>
          <p:spPr>
            <a:xfrm>
              <a:off x="7968264" y="2739960"/>
              <a:ext cx="1201291" cy="738664"/>
            </a:xfrm>
            <a:prstGeom prst="rect">
              <a:avLst/>
            </a:prstGeom>
            <a:noFill/>
          </p:spPr>
          <p:txBody>
            <a:bodyPr wrap="none" lIns="182880" tIns="146304" rIns="182880" bIns="146304" rtlCol="0">
              <a:spAutoFit/>
            </a:bodyPr>
            <a:lstStyle/>
            <a:p>
              <a:pPr>
                <a:lnSpc>
                  <a:spcPct val="90000"/>
                </a:lnSpc>
              </a:pPr>
              <a:r>
                <a:rPr lang="en-US" sz="3200" dirty="0">
                  <a:solidFill>
                    <a:srgbClr val="BA141A"/>
                  </a:solidFill>
                  <a:latin typeface="+mj-lt"/>
                </a:rPr>
                <a:t>[No]</a:t>
              </a:r>
              <a:endParaRPr lang="da-DK" sz="3200" dirty="0" err="1">
                <a:solidFill>
                  <a:srgbClr val="BA141A"/>
                </a:solidFill>
                <a:latin typeface="+mj-lt"/>
              </a:endParaRPr>
            </a:p>
          </p:txBody>
        </p:sp>
        <p:cxnSp>
          <p:nvCxnSpPr>
            <p:cNvPr id="21" name="Straight Arrow Connector 20">
              <a:extLst>
                <a:ext uri="{FF2B5EF4-FFF2-40B4-BE49-F238E27FC236}">
                  <a16:creationId xmlns:a16="http://schemas.microsoft.com/office/drawing/2014/main" id="{3BDF441E-DCDC-4CBB-B521-DCB89F4105B0}"/>
                </a:ext>
              </a:extLst>
            </p:cNvPr>
            <p:cNvCxnSpPr>
              <a:cxnSpLocks/>
              <a:stCxn id="4" idx="2"/>
              <a:endCxn id="5" idx="0"/>
            </p:cNvCxnSpPr>
            <p:nvPr/>
          </p:nvCxnSpPr>
          <p:spPr>
            <a:xfrm>
              <a:off x="4363062" y="2930961"/>
              <a:ext cx="0" cy="817220"/>
            </a:xfrm>
            <a:prstGeom prst="straightConnector1">
              <a:avLst/>
            </a:prstGeom>
            <a:solidFill>
              <a:schemeClr val="tx1"/>
            </a:solidFill>
            <a:ln w="508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20990AE4-85D8-488D-ADC2-DBE664F87DE7}"/>
                </a:ext>
              </a:extLst>
            </p:cNvPr>
            <p:cNvCxnSpPr>
              <a:cxnSpLocks/>
              <a:endCxn id="6" idx="0"/>
            </p:cNvCxnSpPr>
            <p:nvPr/>
          </p:nvCxnSpPr>
          <p:spPr>
            <a:xfrm>
              <a:off x="4363062" y="4670461"/>
              <a:ext cx="0" cy="747020"/>
            </a:xfrm>
            <a:prstGeom prst="straightConnector1">
              <a:avLst/>
            </a:prstGeom>
            <a:solidFill>
              <a:schemeClr val="tx1"/>
            </a:solidFill>
            <a:ln w="508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5A860CE1-3566-4A72-A57B-90C594A2FDCF}"/>
                </a:ext>
              </a:extLst>
            </p:cNvPr>
            <p:cNvCxnSpPr>
              <a:cxnSpLocks/>
              <a:stCxn id="5" idx="3"/>
              <a:endCxn id="13" idx="1"/>
            </p:cNvCxnSpPr>
            <p:nvPr/>
          </p:nvCxnSpPr>
          <p:spPr>
            <a:xfrm>
              <a:off x="5983062" y="4174222"/>
              <a:ext cx="1239803" cy="0"/>
            </a:xfrm>
            <a:prstGeom prst="straightConnector1">
              <a:avLst/>
            </a:prstGeom>
            <a:solidFill>
              <a:schemeClr val="tx1"/>
            </a:solidFill>
            <a:ln w="508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595173C6-C928-4730-BBE0-8D5355E2F62F}"/>
                </a:ext>
              </a:extLst>
            </p:cNvPr>
            <p:cNvCxnSpPr>
              <a:cxnSpLocks/>
              <a:stCxn id="13" idx="2"/>
              <a:endCxn id="17" idx="0"/>
            </p:cNvCxnSpPr>
            <p:nvPr/>
          </p:nvCxnSpPr>
          <p:spPr>
            <a:xfrm>
              <a:off x="8122865" y="4600262"/>
              <a:ext cx="0" cy="1206526"/>
            </a:xfrm>
            <a:prstGeom prst="straightConnector1">
              <a:avLst/>
            </a:prstGeom>
            <a:solidFill>
              <a:schemeClr val="tx1"/>
            </a:solidFill>
            <a:ln w="508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8594944"/>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CDB001-235F-4F7C-B6FC-86AB5A472197}"/>
              </a:ext>
            </a:extLst>
          </p:cNvPr>
          <p:cNvSpPr>
            <a:spLocks noGrp="1"/>
          </p:cNvSpPr>
          <p:nvPr>
            <p:ph type="title"/>
          </p:nvPr>
        </p:nvSpPr>
        <p:spPr>
          <a:xfrm>
            <a:off x="586740" y="5681253"/>
            <a:ext cx="11018520" cy="553998"/>
          </a:xfrm>
        </p:spPr>
        <p:txBody>
          <a:bodyPr/>
          <a:lstStyle/>
          <a:p>
            <a:r>
              <a:rPr lang="en-US" dirty="0"/>
              <a:t>A brief introduction</a:t>
            </a:r>
            <a:endParaRPr lang="LID4096" dirty="0"/>
          </a:p>
        </p:txBody>
      </p:sp>
      <p:pic>
        <p:nvPicPr>
          <p:cNvPr id="5" name="Picture 4">
            <a:extLst>
              <a:ext uri="{FF2B5EF4-FFF2-40B4-BE49-F238E27FC236}">
                <a16:creationId xmlns:a16="http://schemas.microsoft.com/office/drawing/2014/main" id="{FCF88EFF-6C72-42EF-80D2-6E592CB1EC0A}"/>
              </a:ext>
            </a:extLst>
          </p:cNvPr>
          <p:cNvPicPr>
            <a:picLocks noChangeAspect="1"/>
          </p:cNvPicPr>
          <p:nvPr/>
        </p:nvPicPr>
        <p:blipFill>
          <a:blip r:embed="rId2"/>
          <a:stretch>
            <a:fillRect/>
          </a:stretch>
        </p:blipFill>
        <p:spPr>
          <a:xfrm>
            <a:off x="4409179" y="1176747"/>
            <a:ext cx="3373642" cy="3373642"/>
          </a:xfrm>
          <a:prstGeom prst="rect">
            <a:avLst/>
          </a:prstGeom>
        </p:spPr>
      </p:pic>
    </p:spTree>
    <p:extLst>
      <p:ext uri="{BB962C8B-B14F-4D97-AF65-F5344CB8AC3E}">
        <p14:creationId xmlns:p14="http://schemas.microsoft.com/office/powerpoint/2010/main" val="1018239648"/>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E8DD290-3467-4ADF-AE66-02D18B5B9B3C}"/>
              </a:ext>
            </a:extLst>
          </p:cNvPr>
          <p:cNvSpPr>
            <a:spLocks noGrp="1"/>
          </p:cNvSpPr>
          <p:nvPr>
            <p:ph type="title"/>
          </p:nvPr>
        </p:nvSpPr>
        <p:spPr/>
        <p:txBody>
          <a:bodyPr/>
          <a:lstStyle/>
          <a:p>
            <a:r>
              <a:rPr lang="en-US" dirty="0"/>
              <a:t>.NET</a:t>
            </a:r>
            <a:endParaRPr lang="LID4096" dirty="0"/>
          </a:p>
        </p:txBody>
      </p:sp>
      <p:sp>
        <p:nvSpPr>
          <p:cNvPr id="6" name="Text Placeholder 5">
            <a:extLst>
              <a:ext uri="{FF2B5EF4-FFF2-40B4-BE49-F238E27FC236}">
                <a16:creationId xmlns:a16="http://schemas.microsoft.com/office/drawing/2014/main" id="{710A6DB9-E4A2-4DD3-AE6D-0B52C5B4EBD0}"/>
              </a:ext>
            </a:extLst>
          </p:cNvPr>
          <p:cNvSpPr>
            <a:spLocks noGrp="1"/>
          </p:cNvSpPr>
          <p:nvPr>
            <p:ph type="body" sz="quarter" idx="12"/>
          </p:nvPr>
        </p:nvSpPr>
        <p:spPr>
          <a:xfrm>
            <a:off x="585216" y="3977319"/>
            <a:ext cx="9144000" cy="738664"/>
          </a:xfrm>
        </p:spPr>
        <p:txBody>
          <a:bodyPr/>
          <a:lstStyle/>
          <a:p>
            <a:r>
              <a:rPr lang="en-US" sz="2400" dirty="0"/>
              <a:t>.NET is a free, cross-platform, open source developer platform for building many different types of applications.</a:t>
            </a:r>
            <a:endParaRPr lang="da-DK" sz="2400" dirty="0"/>
          </a:p>
        </p:txBody>
      </p:sp>
    </p:spTree>
    <p:extLst>
      <p:ext uri="{BB962C8B-B14F-4D97-AF65-F5344CB8AC3E}">
        <p14:creationId xmlns:p14="http://schemas.microsoft.com/office/powerpoint/2010/main" val="8851964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 Sharp (programming language) - Wikipedia">
            <a:extLst>
              <a:ext uri="{FF2B5EF4-FFF2-40B4-BE49-F238E27FC236}">
                <a16:creationId xmlns:a16="http://schemas.microsoft.com/office/drawing/2014/main" id="{3ADA4DC9-464E-4C9D-BE2D-FFDB757E1B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75275" y="488950"/>
            <a:ext cx="3184525" cy="3508375"/>
          </a:xfrm>
          <a:prstGeom prst="rect">
            <a:avLst/>
          </a:prstGeom>
          <a:extLst>
            <a:ext uri="{909E8E84-426E-40DD-AFC4-6F175D3DCCD1}">
              <a14:hiddenFill xmlns:a14="http://schemas.microsoft.com/office/drawing/2010/main">
                <a:solidFill>
                  <a:srgbClr val="FFFFFF"/>
                </a:solidFill>
              </a14:hiddenFill>
            </a:ext>
          </a:extLst>
        </p:spPr>
      </p:pic>
      <p:pic>
        <p:nvPicPr>
          <p:cNvPr id="3074" name="Picture 2" descr="F Sharp (programming language) - Wikipedia">
            <a:extLst>
              <a:ext uri="{FF2B5EF4-FFF2-40B4-BE49-F238E27FC236}">
                <a16:creationId xmlns:a16="http://schemas.microsoft.com/office/drawing/2014/main" id="{65719E68-05E5-481C-894F-4B29B778A0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42350" y="488950"/>
            <a:ext cx="3508375" cy="3508375"/>
          </a:xfrm>
          <a:prstGeom prst="rect">
            <a:avLst/>
          </a:prstGeom>
          <a:extLst>
            <a:ext uri="{909E8E84-426E-40DD-AFC4-6F175D3DCCD1}">
              <a14:hiddenFill xmlns:a14="http://schemas.microsoft.com/office/drawing/2010/main">
                <a:solidFill>
                  <a:srgbClr val="FFFFFF"/>
                </a:solidFill>
              </a14:hiddenFill>
            </a:ext>
          </a:extLst>
        </p:spPr>
      </p:pic>
      <p:pic>
        <p:nvPicPr>
          <p:cNvPr id="4098" name="Picture 2" descr="A close up of a sign&#10;&#10;Description automatically generated">
            <a:extLst>
              <a:ext uri="{FF2B5EF4-FFF2-40B4-BE49-F238E27FC236}">
                <a16:creationId xmlns:a16="http://schemas.microsoft.com/office/drawing/2014/main" id="{2AA8BD80-B1EF-4A30-B56A-2F5405CED15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75275" y="4079875"/>
            <a:ext cx="2292350" cy="2290763"/>
          </a:xfrm>
          <a:prstGeom prst="rect">
            <a:avLst/>
          </a:prstGeom>
          <a:extLst>
            <a:ext uri="{909E8E84-426E-40DD-AFC4-6F175D3DCCD1}">
              <a14:hiddenFill xmlns:a14="http://schemas.microsoft.com/office/drawing/2010/main">
                <a:solidFill>
                  <a:srgbClr val="FFFFFF"/>
                </a:solidFill>
              </a14:hiddenFill>
            </a:ext>
          </a:extLst>
        </p:spPr>
      </p:pic>
      <p:pic>
        <p:nvPicPr>
          <p:cNvPr id="5122" name="Picture 2" descr="C++ - Wikipedia">
            <a:extLst>
              <a:ext uri="{FF2B5EF4-FFF2-40B4-BE49-F238E27FC236}">
                <a16:creationId xmlns:a16="http://schemas.microsoft.com/office/drawing/2014/main" id="{7351BF46-1B79-4FDD-949C-8866F5F12C2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48588" y="4079875"/>
            <a:ext cx="2028825" cy="2290763"/>
          </a:xfrm>
          <a:prstGeom prst="rect">
            <a:avLst/>
          </a:prstGeom>
          <a:extLst>
            <a:ext uri="{909E8E84-426E-40DD-AFC4-6F175D3DCCD1}">
              <a14:hiddenFill xmlns:a14="http://schemas.microsoft.com/office/drawing/2010/main">
                <a:solidFill>
                  <a:srgbClr val="FFFFFF"/>
                </a:solidFill>
              </a14:hiddenFill>
            </a:ext>
          </a:extLst>
        </p:spPr>
      </p:pic>
      <p:pic>
        <p:nvPicPr>
          <p:cNvPr id="1026" name="Picture 2" descr="A picture containing clock&#10;&#10;Description automatically generated">
            <a:extLst>
              <a:ext uri="{FF2B5EF4-FFF2-40B4-BE49-F238E27FC236}">
                <a16:creationId xmlns:a16="http://schemas.microsoft.com/office/drawing/2014/main" id="{98D929D1-0B92-4FBC-9D3C-2E2A35FD911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859963" y="4079875"/>
            <a:ext cx="2290763" cy="2290763"/>
          </a:xfrm>
          <a:prstGeom prst="rect">
            <a:avLst/>
          </a:prstGeom>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B88C4877-F3FC-4A5A-96F1-7E3D6BB51462}"/>
              </a:ext>
            </a:extLst>
          </p:cNvPr>
          <p:cNvSpPr>
            <a:spLocks noGrp="1"/>
          </p:cNvSpPr>
          <p:nvPr>
            <p:ph type="title"/>
          </p:nvPr>
        </p:nvSpPr>
        <p:spPr>
          <a:xfrm>
            <a:off x="588263" y="585788"/>
            <a:ext cx="4159950" cy="5683249"/>
          </a:xfrm>
        </p:spPr>
        <p:txBody>
          <a:bodyPr wrap="square" anchor="ctr">
            <a:normAutofit/>
          </a:bodyPr>
          <a:lstStyle/>
          <a:p>
            <a:r>
              <a:rPr lang="en-US" dirty="0"/>
              <a:t>.NET Languages</a:t>
            </a:r>
            <a:endParaRPr lang="LID4096" dirty="0"/>
          </a:p>
        </p:txBody>
      </p:sp>
    </p:spTree>
    <p:extLst>
      <p:ext uri="{BB962C8B-B14F-4D97-AF65-F5344CB8AC3E}">
        <p14:creationId xmlns:p14="http://schemas.microsoft.com/office/powerpoint/2010/main" val="2728946030"/>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a:extLst>
              <a:ext uri="{FF2B5EF4-FFF2-40B4-BE49-F238E27FC236}">
                <a16:creationId xmlns:a16="http://schemas.microsoft.com/office/drawing/2014/main" id="{EE6048AC-CAB7-4D43-8DC3-104F9AE3A7F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19725" y="41275"/>
            <a:ext cx="3759200" cy="3759200"/>
          </a:xfrm>
          <a:prstGeom prst="rect">
            <a:avLst/>
          </a:prstGeom>
          <a:extLst>
            <a:ext uri="{909E8E84-426E-40DD-AFC4-6F175D3DCCD1}">
              <a14:hiddenFill xmlns:a14="http://schemas.microsoft.com/office/drawing/2010/main">
                <a:solidFill>
                  <a:srgbClr val="FFFFFF"/>
                </a:solidFill>
              </a14:hiddenFill>
            </a:ext>
          </a:extLst>
        </p:spPr>
      </p:pic>
      <p:pic>
        <p:nvPicPr>
          <p:cNvPr id="14338" name="Picture 2" descr="Microsoft Azure | Service Desk Integrations | SolarWinds">
            <a:extLst>
              <a:ext uri="{FF2B5EF4-FFF2-40B4-BE49-F238E27FC236}">
                <a16:creationId xmlns:a16="http://schemas.microsoft.com/office/drawing/2014/main" id="{946B3FA3-2C68-49C5-980F-B3FB5A5385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9725" y="3883025"/>
            <a:ext cx="3759200" cy="2933700"/>
          </a:xfrm>
          <a:prstGeom prst="rect">
            <a:avLst/>
          </a:prstGeom>
          <a:extLst>
            <a:ext uri="{909E8E84-426E-40DD-AFC4-6F175D3DCCD1}">
              <a14:hiddenFill xmlns:a14="http://schemas.microsoft.com/office/drawing/2010/main">
                <a:solidFill>
                  <a:srgbClr val="FFFFFF"/>
                </a:solidFill>
              </a14:hiddenFill>
            </a:ext>
          </a:extLst>
        </p:spPr>
      </p:pic>
      <p:pic>
        <p:nvPicPr>
          <p:cNvPr id="13314" name="Picture 2" descr="Tizen Brand Guidelines | Tizen">
            <a:extLst>
              <a:ext uri="{FF2B5EF4-FFF2-40B4-BE49-F238E27FC236}">
                <a16:creationId xmlns:a16="http://schemas.microsoft.com/office/drawing/2014/main" id="{C54B269B-8F06-4978-99F5-D2F5AD1562D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61475" y="41275"/>
            <a:ext cx="1074738" cy="1031875"/>
          </a:xfrm>
          <a:prstGeom prst="rect">
            <a:avLst/>
          </a:prstGeom>
          <a:extLst>
            <a:ext uri="{909E8E84-426E-40DD-AFC4-6F175D3DCCD1}">
              <a14:hiddenFill xmlns:a14="http://schemas.microsoft.com/office/drawing/2010/main">
                <a:solidFill>
                  <a:srgbClr val="FFFFFF"/>
                </a:solidFill>
              </a14:hiddenFill>
            </a:ext>
          </a:extLst>
        </p:spPr>
      </p:pic>
      <p:pic>
        <p:nvPicPr>
          <p:cNvPr id="12290" name="Picture 2" descr="Logo competition - we have a winner! - Raspberry Pi">
            <a:extLst>
              <a:ext uri="{FF2B5EF4-FFF2-40B4-BE49-F238E27FC236}">
                <a16:creationId xmlns:a16="http://schemas.microsoft.com/office/drawing/2014/main" id="{8A4BECD5-9938-4C1B-973D-3BE715A03CB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61475" y="1155700"/>
            <a:ext cx="1074738" cy="938213"/>
          </a:xfrm>
          <a:prstGeom prst="rect">
            <a:avLst/>
          </a:prstGeom>
          <a:extLst>
            <a:ext uri="{909E8E84-426E-40DD-AFC4-6F175D3DCCD1}">
              <a14:hiddenFill xmlns:a14="http://schemas.microsoft.com/office/drawing/2010/main">
                <a:solidFill>
                  <a:srgbClr val="FFFFFF"/>
                </a:solidFill>
              </a14:hiddenFill>
            </a:ext>
          </a:extLst>
        </p:spPr>
      </p:pic>
      <p:pic>
        <p:nvPicPr>
          <p:cNvPr id="8194" name="Picture 2">
            <a:extLst>
              <a:ext uri="{FF2B5EF4-FFF2-40B4-BE49-F238E27FC236}">
                <a16:creationId xmlns:a16="http://schemas.microsoft.com/office/drawing/2014/main" id="{EF6D1F4C-48E1-42B8-B9D4-A0F5A897955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261475" y="2174875"/>
            <a:ext cx="1074738" cy="1074738"/>
          </a:xfrm>
          <a:prstGeom prst="rect">
            <a:avLst/>
          </a:prstGeom>
          <a:extLst>
            <a:ext uri="{909E8E84-426E-40DD-AFC4-6F175D3DCCD1}">
              <a14:hiddenFill xmlns:a14="http://schemas.microsoft.com/office/drawing/2010/main">
                <a:solidFill>
                  <a:srgbClr val="FFFFFF"/>
                </a:solidFill>
              </a14:hiddenFill>
            </a:ext>
          </a:extLst>
        </p:spPr>
      </p:pic>
      <p:pic>
        <p:nvPicPr>
          <p:cNvPr id="9218" name="Picture 2">
            <a:extLst>
              <a:ext uri="{FF2B5EF4-FFF2-40B4-BE49-F238E27FC236}">
                <a16:creationId xmlns:a16="http://schemas.microsoft.com/office/drawing/2014/main" id="{93146CC7-E09F-4DB0-8E22-9B68BEDD87A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417175" y="41275"/>
            <a:ext cx="1687513" cy="1435100"/>
          </a:xfrm>
          <a:prstGeom prst="rect">
            <a:avLst/>
          </a:prstGeom>
          <a:extLst>
            <a:ext uri="{909E8E84-426E-40DD-AFC4-6F175D3DCCD1}">
              <a14:hiddenFill xmlns:a14="http://schemas.microsoft.com/office/drawing/2010/main">
                <a:solidFill>
                  <a:srgbClr val="FFFFFF"/>
                </a:solidFill>
              </a14:hiddenFill>
            </a:ext>
          </a:extLst>
        </p:spPr>
      </p:pic>
      <p:pic>
        <p:nvPicPr>
          <p:cNvPr id="11266" name="Picture 2">
            <a:extLst>
              <a:ext uri="{FF2B5EF4-FFF2-40B4-BE49-F238E27FC236}">
                <a16:creationId xmlns:a16="http://schemas.microsoft.com/office/drawing/2014/main" id="{B290932B-5CBA-4A7B-8EC6-0ADE0ACA0D2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417175" y="1558925"/>
            <a:ext cx="1687513" cy="1690688"/>
          </a:xfrm>
          <a:prstGeom prst="rect">
            <a:avLst/>
          </a:prstGeom>
          <a:extLst>
            <a:ext uri="{909E8E84-426E-40DD-AFC4-6F175D3DCCD1}">
              <a14:hiddenFill xmlns:a14="http://schemas.microsoft.com/office/drawing/2010/main">
                <a:solidFill>
                  <a:srgbClr val="FFFFFF"/>
                </a:solidFill>
              </a14:hiddenFill>
            </a:ext>
          </a:extLst>
        </p:spPr>
      </p:pic>
      <p:pic>
        <p:nvPicPr>
          <p:cNvPr id="10242" name="Picture 2" descr="Linux - Wikipedia">
            <a:extLst>
              <a:ext uri="{FF2B5EF4-FFF2-40B4-BE49-F238E27FC236}">
                <a16:creationId xmlns:a16="http://schemas.microsoft.com/office/drawing/2014/main" id="{6FEA1257-A27A-4E4F-9E9E-1F24143B28E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261475" y="3332163"/>
            <a:ext cx="2844800" cy="3484563"/>
          </a:xfrm>
          <a:prstGeom prst="rect">
            <a:avLst/>
          </a:prstGeom>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78FC337C-092A-47A8-8E03-66001A57E65A}"/>
              </a:ext>
            </a:extLst>
          </p:cNvPr>
          <p:cNvSpPr>
            <a:spLocks noGrp="1"/>
          </p:cNvSpPr>
          <p:nvPr>
            <p:ph type="title"/>
          </p:nvPr>
        </p:nvSpPr>
        <p:spPr>
          <a:xfrm>
            <a:off x="588263" y="585788"/>
            <a:ext cx="4159950" cy="5683249"/>
          </a:xfrm>
        </p:spPr>
        <p:txBody>
          <a:bodyPr wrap="square" anchor="ctr">
            <a:normAutofit/>
          </a:bodyPr>
          <a:lstStyle/>
          <a:p>
            <a:r>
              <a:rPr lang="en-US" dirty="0"/>
              <a:t>.NET Platforms</a:t>
            </a:r>
            <a:endParaRPr lang="LID4096" dirty="0"/>
          </a:p>
        </p:txBody>
      </p:sp>
    </p:spTree>
    <p:extLst>
      <p:ext uri="{BB962C8B-B14F-4D97-AF65-F5344CB8AC3E}">
        <p14:creationId xmlns:p14="http://schemas.microsoft.com/office/powerpoint/2010/main" val="203688703"/>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189F72-5B98-4C38-9A47-AC9ED6262639}"/>
              </a:ext>
            </a:extLst>
          </p:cNvPr>
          <p:cNvSpPr>
            <a:spLocks noGrp="1"/>
          </p:cNvSpPr>
          <p:nvPr>
            <p:ph type="title"/>
          </p:nvPr>
        </p:nvSpPr>
        <p:spPr/>
        <p:txBody>
          <a:bodyPr/>
          <a:lstStyle/>
          <a:p>
            <a:r>
              <a:rPr lang="en-US" dirty="0"/>
              <a:t>History of .NET and C#</a:t>
            </a:r>
            <a:endParaRPr lang="LID4096" dirty="0"/>
          </a:p>
        </p:txBody>
      </p:sp>
      <p:graphicFrame>
        <p:nvGraphicFramePr>
          <p:cNvPr id="5" name="Table 5">
            <a:extLst>
              <a:ext uri="{FF2B5EF4-FFF2-40B4-BE49-F238E27FC236}">
                <a16:creationId xmlns:a16="http://schemas.microsoft.com/office/drawing/2014/main" id="{9B29F521-EF88-428E-84BC-BB50C8C88A78}"/>
              </a:ext>
            </a:extLst>
          </p:cNvPr>
          <p:cNvGraphicFramePr>
            <a:graphicFrameLocks noGrp="1"/>
          </p:cNvGraphicFramePr>
          <p:nvPr>
            <p:ph sz="quarter" idx="10"/>
            <p:extLst>
              <p:ext uri="{D42A27DB-BD31-4B8C-83A1-F6EECF244321}">
                <p14:modId xmlns:p14="http://schemas.microsoft.com/office/powerpoint/2010/main" val="647866491"/>
              </p:ext>
            </p:extLst>
          </p:nvPr>
        </p:nvGraphicFramePr>
        <p:xfrm>
          <a:off x="588262" y="1435100"/>
          <a:ext cx="7785417" cy="4820920"/>
        </p:xfrm>
        <a:graphic>
          <a:graphicData uri="http://schemas.openxmlformats.org/drawingml/2006/table">
            <a:tbl>
              <a:tblPr firstRow="1" bandRow="1">
                <a:tableStyleId>{5C22544A-7EE6-4342-B048-85BDC9FD1C3A}</a:tableStyleId>
              </a:tblPr>
              <a:tblGrid>
                <a:gridCol w="740093">
                  <a:extLst>
                    <a:ext uri="{9D8B030D-6E8A-4147-A177-3AD203B41FA5}">
                      <a16:colId xmlns:a16="http://schemas.microsoft.com/office/drawing/2014/main" val="1433473512"/>
                    </a:ext>
                  </a:extLst>
                </a:gridCol>
                <a:gridCol w="746887">
                  <a:extLst>
                    <a:ext uri="{9D8B030D-6E8A-4147-A177-3AD203B41FA5}">
                      <a16:colId xmlns:a16="http://schemas.microsoft.com/office/drawing/2014/main" val="4136481305"/>
                    </a:ext>
                  </a:extLst>
                </a:gridCol>
                <a:gridCol w="1306385">
                  <a:extLst>
                    <a:ext uri="{9D8B030D-6E8A-4147-A177-3AD203B41FA5}">
                      <a16:colId xmlns:a16="http://schemas.microsoft.com/office/drawing/2014/main" val="3771030675"/>
                    </a:ext>
                  </a:extLst>
                </a:gridCol>
                <a:gridCol w="541655">
                  <a:extLst>
                    <a:ext uri="{9D8B030D-6E8A-4147-A177-3AD203B41FA5}">
                      <a16:colId xmlns:a16="http://schemas.microsoft.com/office/drawing/2014/main" val="1640511223"/>
                    </a:ext>
                  </a:extLst>
                </a:gridCol>
                <a:gridCol w="541655">
                  <a:extLst>
                    <a:ext uri="{9D8B030D-6E8A-4147-A177-3AD203B41FA5}">
                      <a16:colId xmlns:a16="http://schemas.microsoft.com/office/drawing/2014/main" val="3671836627"/>
                    </a:ext>
                  </a:extLst>
                </a:gridCol>
                <a:gridCol w="1648777">
                  <a:extLst>
                    <a:ext uri="{9D8B030D-6E8A-4147-A177-3AD203B41FA5}">
                      <a16:colId xmlns:a16="http://schemas.microsoft.com/office/drawing/2014/main" val="1230719425"/>
                    </a:ext>
                  </a:extLst>
                </a:gridCol>
                <a:gridCol w="2259965">
                  <a:extLst>
                    <a:ext uri="{9D8B030D-6E8A-4147-A177-3AD203B41FA5}">
                      <a16:colId xmlns:a16="http://schemas.microsoft.com/office/drawing/2014/main" val="536506832"/>
                    </a:ext>
                  </a:extLst>
                </a:gridCol>
              </a:tblGrid>
              <a:tr h="370840">
                <a:tc>
                  <a:txBody>
                    <a:bodyPr/>
                    <a:lstStyle/>
                    <a:p>
                      <a:endParaRPr lang="LID4096" dirty="0"/>
                    </a:p>
                  </a:txBody>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dirty="0"/>
                        <a:t>.NET</a:t>
                      </a:r>
                      <a:endParaRPr lang="LID4096" dirty="0"/>
                    </a:p>
                  </a:txBody>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dirty="0"/>
                        <a:t>.NET Core</a:t>
                      </a:r>
                      <a:endParaRPr lang="LID4096" dirty="0"/>
                    </a:p>
                  </a:txBody>
                  <a:tcPr/>
                </a:tc>
                <a:tc>
                  <a:txBody>
                    <a:bodyPr/>
                    <a:lstStyle/>
                    <a:p>
                      <a:pPr algn="ctr"/>
                      <a:r>
                        <a:rPr lang="en-US" dirty="0"/>
                        <a:t>C#</a:t>
                      </a:r>
                      <a:endParaRPr lang="LID4096" dirty="0"/>
                    </a:p>
                  </a:txBody>
                  <a:tcPr/>
                </a:tc>
                <a:tc>
                  <a:txBody>
                    <a:bodyPr/>
                    <a:lstStyle/>
                    <a:p>
                      <a:pPr algn="ctr"/>
                      <a:r>
                        <a:rPr lang="en-US" dirty="0"/>
                        <a:t>F#</a:t>
                      </a:r>
                      <a:endParaRPr lang="LID4096" dirty="0"/>
                    </a:p>
                  </a:txBody>
                  <a:tcPr/>
                </a:tc>
                <a:tc>
                  <a:txBody>
                    <a:bodyPr/>
                    <a:lstStyle/>
                    <a:p>
                      <a:pPr algn="ctr"/>
                      <a:r>
                        <a:rPr lang="en-US" dirty="0"/>
                        <a:t>Visual Studio</a:t>
                      </a:r>
                      <a:endParaRPr lang="LID4096" dirty="0"/>
                    </a:p>
                  </a:txBody>
                  <a:tcPr/>
                </a:tc>
                <a:tc>
                  <a:txBody>
                    <a:bodyPr/>
                    <a:lstStyle/>
                    <a:p>
                      <a:pPr algn="ctr"/>
                      <a:r>
                        <a:rPr lang="en-US" dirty="0"/>
                        <a:t>Visual Studio Code</a:t>
                      </a:r>
                      <a:endParaRPr lang="LID4096" dirty="0"/>
                    </a:p>
                  </a:txBody>
                  <a:tcPr/>
                </a:tc>
                <a:extLst>
                  <a:ext uri="{0D108BD9-81ED-4DB2-BD59-A6C34878D82A}">
                    <a16:rowId xmlns:a16="http://schemas.microsoft.com/office/drawing/2014/main" val="572195665"/>
                  </a:ext>
                </a:extLst>
              </a:tr>
              <a:tr h="370840">
                <a:tc>
                  <a:txBody>
                    <a:bodyPr/>
                    <a:lstStyle/>
                    <a:p>
                      <a:r>
                        <a:rPr lang="en-US" dirty="0"/>
                        <a:t>2002</a:t>
                      </a:r>
                      <a:endParaRPr lang="LID4096" dirty="0"/>
                    </a:p>
                  </a:txBody>
                  <a:tcPr/>
                </a:tc>
                <a:tc>
                  <a:txBody>
                    <a:bodyPr/>
                    <a:lstStyle/>
                    <a:p>
                      <a:pPr algn="ctr"/>
                      <a:r>
                        <a:rPr lang="en-US" dirty="0"/>
                        <a:t>1.0</a:t>
                      </a:r>
                      <a:endParaRPr lang="LID4096" dirty="0"/>
                    </a:p>
                  </a:txBody>
                  <a:tcPr/>
                </a:tc>
                <a:tc>
                  <a:txBody>
                    <a:bodyPr/>
                    <a:lstStyle/>
                    <a:p>
                      <a:pPr algn="ctr"/>
                      <a:endParaRPr lang="LID4096" dirty="0"/>
                    </a:p>
                  </a:txBody>
                  <a:tcPr/>
                </a:tc>
                <a:tc>
                  <a:txBody>
                    <a:bodyPr/>
                    <a:lstStyle/>
                    <a:p>
                      <a:pPr algn="ctr"/>
                      <a:r>
                        <a:rPr lang="en-US" dirty="0"/>
                        <a:t>1.0</a:t>
                      </a:r>
                      <a:endParaRPr lang="LID4096" dirty="0"/>
                    </a:p>
                  </a:txBody>
                  <a:tcPr/>
                </a:tc>
                <a:tc>
                  <a:txBody>
                    <a:bodyPr/>
                    <a:lstStyle/>
                    <a:p>
                      <a:pPr algn="ctr"/>
                      <a:endParaRPr lang="LID4096" dirty="0"/>
                    </a:p>
                  </a:txBody>
                  <a:tcPr/>
                </a:tc>
                <a:tc>
                  <a:txBody>
                    <a:bodyPr/>
                    <a:lstStyle/>
                    <a:p>
                      <a:pPr algn="ctr"/>
                      <a:r>
                        <a:rPr lang="en-US" dirty="0"/>
                        <a:t>.NET</a:t>
                      </a:r>
                      <a:endParaRPr lang="LID4096" dirty="0"/>
                    </a:p>
                  </a:txBody>
                  <a:tcPr/>
                </a:tc>
                <a:tc>
                  <a:txBody>
                    <a:bodyPr/>
                    <a:lstStyle/>
                    <a:p>
                      <a:pPr algn="ctr"/>
                      <a:endParaRPr lang="LID4096" dirty="0"/>
                    </a:p>
                  </a:txBody>
                  <a:tcPr/>
                </a:tc>
                <a:extLst>
                  <a:ext uri="{0D108BD9-81ED-4DB2-BD59-A6C34878D82A}">
                    <a16:rowId xmlns:a16="http://schemas.microsoft.com/office/drawing/2014/main" val="833156770"/>
                  </a:ext>
                </a:extLst>
              </a:tr>
              <a:tr h="370840">
                <a:tc>
                  <a:txBody>
                    <a:bodyPr/>
                    <a:lstStyle/>
                    <a:p>
                      <a:r>
                        <a:rPr lang="en-US" dirty="0"/>
                        <a:t>2005</a:t>
                      </a:r>
                      <a:endParaRPr lang="LID4096" dirty="0"/>
                    </a:p>
                  </a:txBody>
                  <a:tcPr/>
                </a:tc>
                <a:tc>
                  <a:txBody>
                    <a:bodyPr/>
                    <a:lstStyle/>
                    <a:p>
                      <a:pPr algn="ctr"/>
                      <a:r>
                        <a:rPr lang="en-US" dirty="0"/>
                        <a:t>2.0</a:t>
                      </a:r>
                      <a:endParaRPr lang="LID4096" dirty="0"/>
                    </a:p>
                  </a:txBody>
                  <a:tcPr/>
                </a:tc>
                <a:tc>
                  <a:txBody>
                    <a:bodyPr/>
                    <a:lstStyle/>
                    <a:p>
                      <a:pPr algn="ctr"/>
                      <a:endParaRPr lang="LID4096" dirty="0"/>
                    </a:p>
                  </a:txBody>
                  <a:tcPr/>
                </a:tc>
                <a:tc>
                  <a:txBody>
                    <a:bodyPr/>
                    <a:lstStyle/>
                    <a:p>
                      <a:pPr algn="ctr"/>
                      <a:r>
                        <a:rPr lang="en-US" dirty="0"/>
                        <a:t>2.0</a:t>
                      </a:r>
                      <a:endParaRPr lang="LID4096" dirty="0"/>
                    </a:p>
                  </a:txBody>
                  <a:tcPr/>
                </a:tc>
                <a:tc>
                  <a:txBody>
                    <a:bodyPr/>
                    <a:lstStyle/>
                    <a:p>
                      <a:pPr algn="ctr"/>
                      <a:r>
                        <a:rPr lang="en-US" dirty="0"/>
                        <a:t>1.0</a:t>
                      </a:r>
                      <a:endParaRPr lang="LID4096" dirty="0"/>
                    </a:p>
                  </a:txBody>
                  <a:tcPr/>
                </a:tc>
                <a:tc>
                  <a:txBody>
                    <a:bodyPr/>
                    <a:lstStyle/>
                    <a:p>
                      <a:pPr algn="ctr"/>
                      <a:r>
                        <a:rPr lang="en-US" dirty="0"/>
                        <a:t>2005</a:t>
                      </a:r>
                      <a:endParaRPr lang="LID4096" dirty="0"/>
                    </a:p>
                  </a:txBody>
                  <a:tcPr/>
                </a:tc>
                <a:tc>
                  <a:txBody>
                    <a:bodyPr/>
                    <a:lstStyle/>
                    <a:p>
                      <a:pPr algn="ctr"/>
                      <a:endParaRPr lang="LID4096" dirty="0"/>
                    </a:p>
                  </a:txBody>
                  <a:tcPr/>
                </a:tc>
                <a:extLst>
                  <a:ext uri="{0D108BD9-81ED-4DB2-BD59-A6C34878D82A}">
                    <a16:rowId xmlns:a16="http://schemas.microsoft.com/office/drawing/2014/main" val="1388420864"/>
                  </a:ext>
                </a:extLst>
              </a:tr>
              <a:tr h="370840">
                <a:tc>
                  <a:txBody>
                    <a:bodyPr/>
                    <a:lstStyle/>
                    <a:p>
                      <a:r>
                        <a:rPr lang="en-US" dirty="0"/>
                        <a:t>2007</a:t>
                      </a:r>
                      <a:endParaRPr lang="LID4096" dirty="0"/>
                    </a:p>
                  </a:txBody>
                  <a:tcPr/>
                </a:tc>
                <a:tc>
                  <a:txBody>
                    <a:bodyPr/>
                    <a:lstStyle/>
                    <a:p>
                      <a:pPr algn="ctr"/>
                      <a:endParaRPr lang="LID4096" dirty="0"/>
                    </a:p>
                  </a:txBody>
                  <a:tcPr/>
                </a:tc>
                <a:tc>
                  <a:txBody>
                    <a:bodyPr/>
                    <a:lstStyle/>
                    <a:p>
                      <a:pPr algn="ctr"/>
                      <a:endParaRPr lang="LID4096" dirty="0"/>
                    </a:p>
                  </a:txBody>
                  <a:tcPr/>
                </a:tc>
                <a:tc>
                  <a:txBody>
                    <a:bodyPr/>
                    <a:lstStyle/>
                    <a:p>
                      <a:pPr algn="ctr"/>
                      <a:r>
                        <a:rPr lang="en-US" dirty="0"/>
                        <a:t>3.0</a:t>
                      </a:r>
                      <a:endParaRPr lang="LID4096" dirty="0"/>
                    </a:p>
                  </a:txBody>
                  <a:tcPr/>
                </a:tc>
                <a:tc>
                  <a:txBody>
                    <a:bodyPr/>
                    <a:lstStyle/>
                    <a:p>
                      <a:pPr algn="ctr"/>
                      <a:endParaRPr lang="LID4096" dirty="0"/>
                    </a:p>
                  </a:txBody>
                  <a:tcPr/>
                </a:tc>
                <a:tc>
                  <a:txBody>
                    <a:bodyPr/>
                    <a:lstStyle/>
                    <a:p>
                      <a:pPr algn="ctr"/>
                      <a:endParaRPr lang="LID4096" dirty="0"/>
                    </a:p>
                  </a:txBody>
                  <a:tcPr/>
                </a:tc>
                <a:tc>
                  <a:txBody>
                    <a:bodyPr/>
                    <a:lstStyle/>
                    <a:p>
                      <a:pPr algn="ctr"/>
                      <a:endParaRPr lang="LID4096" dirty="0"/>
                    </a:p>
                  </a:txBody>
                  <a:tcPr/>
                </a:tc>
                <a:extLst>
                  <a:ext uri="{0D108BD9-81ED-4DB2-BD59-A6C34878D82A}">
                    <a16:rowId xmlns:a16="http://schemas.microsoft.com/office/drawing/2014/main" val="180186064"/>
                  </a:ext>
                </a:extLst>
              </a:tr>
              <a:tr h="370840">
                <a:tc>
                  <a:txBody>
                    <a:bodyPr/>
                    <a:lstStyle/>
                    <a:p>
                      <a:r>
                        <a:rPr lang="en-US" dirty="0"/>
                        <a:t>2008</a:t>
                      </a:r>
                      <a:endParaRPr lang="LID4096" dirty="0"/>
                    </a:p>
                  </a:txBody>
                  <a:tcPr/>
                </a:tc>
                <a:tc>
                  <a:txBody>
                    <a:bodyPr/>
                    <a:lstStyle/>
                    <a:p>
                      <a:pPr algn="ctr"/>
                      <a:r>
                        <a:rPr lang="en-US" dirty="0"/>
                        <a:t>3.5</a:t>
                      </a:r>
                      <a:endParaRPr lang="LID4096" dirty="0"/>
                    </a:p>
                  </a:txBody>
                  <a:tcPr/>
                </a:tc>
                <a:tc>
                  <a:txBody>
                    <a:bodyPr/>
                    <a:lstStyle/>
                    <a:p>
                      <a:pPr algn="ctr"/>
                      <a:endParaRPr lang="LID4096" dirty="0"/>
                    </a:p>
                  </a:txBody>
                  <a:tcPr/>
                </a:tc>
                <a:tc>
                  <a:txBody>
                    <a:bodyPr/>
                    <a:lstStyle/>
                    <a:p>
                      <a:pPr algn="ctr"/>
                      <a:endParaRPr lang="LID4096" dirty="0"/>
                    </a:p>
                  </a:txBody>
                  <a:tcPr/>
                </a:tc>
                <a:tc>
                  <a:txBody>
                    <a:bodyPr/>
                    <a:lstStyle/>
                    <a:p>
                      <a:pPr algn="ctr"/>
                      <a:endParaRPr lang="LID4096" dirty="0"/>
                    </a:p>
                  </a:txBody>
                  <a:tcPr/>
                </a:tc>
                <a:tc>
                  <a:txBody>
                    <a:bodyPr/>
                    <a:lstStyle/>
                    <a:p>
                      <a:pPr algn="ctr"/>
                      <a:r>
                        <a:rPr lang="en-US" dirty="0"/>
                        <a:t>2008</a:t>
                      </a:r>
                      <a:endParaRPr lang="LID4096" dirty="0"/>
                    </a:p>
                  </a:txBody>
                  <a:tcPr/>
                </a:tc>
                <a:tc>
                  <a:txBody>
                    <a:bodyPr/>
                    <a:lstStyle/>
                    <a:p>
                      <a:pPr algn="ctr"/>
                      <a:endParaRPr lang="LID4096" dirty="0"/>
                    </a:p>
                  </a:txBody>
                  <a:tcPr/>
                </a:tc>
                <a:extLst>
                  <a:ext uri="{0D108BD9-81ED-4DB2-BD59-A6C34878D82A}">
                    <a16:rowId xmlns:a16="http://schemas.microsoft.com/office/drawing/2014/main" val="3153173571"/>
                  </a:ext>
                </a:extLst>
              </a:tr>
              <a:tr h="370840">
                <a:tc>
                  <a:txBody>
                    <a:bodyPr/>
                    <a:lstStyle/>
                    <a:p>
                      <a:r>
                        <a:rPr lang="en-US" dirty="0"/>
                        <a:t>2010</a:t>
                      </a:r>
                      <a:endParaRPr lang="LID4096" dirty="0"/>
                    </a:p>
                  </a:txBody>
                  <a:tcPr/>
                </a:tc>
                <a:tc>
                  <a:txBody>
                    <a:bodyPr/>
                    <a:lstStyle/>
                    <a:p>
                      <a:pPr algn="ctr"/>
                      <a:r>
                        <a:rPr lang="en-US" dirty="0"/>
                        <a:t>4.0</a:t>
                      </a:r>
                      <a:endParaRPr lang="LID4096" dirty="0"/>
                    </a:p>
                  </a:txBody>
                  <a:tcPr/>
                </a:tc>
                <a:tc>
                  <a:txBody>
                    <a:bodyPr/>
                    <a:lstStyle/>
                    <a:p>
                      <a:pPr algn="ctr"/>
                      <a:endParaRPr lang="LID4096" dirty="0"/>
                    </a:p>
                  </a:txBody>
                  <a:tcPr/>
                </a:tc>
                <a:tc>
                  <a:txBody>
                    <a:bodyPr/>
                    <a:lstStyle/>
                    <a:p>
                      <a:pPr algn="ctr"/>
                      <a:r>
                        <a:rPr lang="en-US" dirty="0"/>
                        <a:t>4.0</a:t>
                      </a:r>
                      <a:endParaRPr lang="LID4096" dirty="0"/>
                    </a:p>
                  </a:txBody>
                  <a:tcPr/>
                </a:tc>
                <a:tc>
                  <a:txBody>
                    <a:bodyPr/>
                    <a:lstStyle/>
                    <a:p>
                      <a:pPr algn="ctr"/>
                      <a:r>
                        <a:rPr lang="en-US" dirty="0"/>
                        <a:t>2.0</a:t>
                      </a:r>
                      <a:endParaRPr lang="LID4096" dirty="0"/>
                    </a:p>
                  </a:txBody>
                  <a:tcPr/>
                </a:tc>
                <a:tc>
                  <a:txBody>
                    <a:bodyPr/>
                    <a:lstStyle/>
                    <a:p>
                      <a:pPr algn="ctr"/>
                      <a:r>
                        <a:rPr lang="en-US" dirty="0"/>
                        <a:t>2010</a:t>
                      </a:r>
                      <a:endParaRPr lang="LID4096" dirty="0"/>
                    </a:p>
                  </a:txBody>
                  <a:tcPr/>
                </a:tc>
                <a:tc>
                  <a:txBody>
                    <a:bodyPr/>
                    <a:lstStyle/>
                    <a:p>
                      <a:pPr algn="ctr"/>
                      <a:endParaRPr lang="LID4096" dirty="0"/>
                    </a:p>
                  </a:txBody>
                  <a:tcPr/>
                </a:tc>
                <a:extLst>
                  <a:ext uri="{0D108BD9-81ED-4DB2-BD59-A6C34878D82A}">
                    <a16:rowId xmlns:a16="http://schemas.microsoft.com/office/drawing/2014/main" val="3553053112"/>
                  </a:ext>
                </a:extLst>
              </a:tr>
              <a:tr h="370840">
                <a:tc>
                  <a:txBody>
                    <a:bodyPr/>
                    <a:lstStyle/>
                    <a:p>
                      <a:r>
                        <a:rPr lang="en-US" dirty="0"/>
                        <a:t>2012</a:t>
                      </a:r>
                      <a:endParaRPr lang="LID4096" dirty="0"/>
                    </a:p>
                  </a:txBody>
                  <a:tcPr/>
                </a:tc>
                <a:tc>
                  <a:txBody>
                    <a:bodyPr/>
                    <a:lstStyle/>
                    <a:p>
                      <a:pPr algn="ctr"/>
                      <a:r>
                        <a:rPr lang="en-US" dirty="0"/>
                        <a:t>4.5</a:t>
                      </a:r>
                      <a:endParaRPr lang="LID4096" dirty="0"/>
                    </a:p>
                  </a:txBody>
                  <a:tcPr/>
                </a:tc>
                <a:tc>
                  <a:txBody>
                    <a:bodyPr/>
                    <a:lstStyle/>
                    <a:p>
                      <a:pPr algn="ctr"/>
                      <a:endParaRPr lang="LID4096" dirty="0"/>
                    </a:p>
                  </a:txBody>
                  <a:tcPr/>
                </a:tc>
                <a:tc>
                  <a:txBody>
                    <a:bodyPr/>
                    <a:lstStyle/>
                    <a:p>
                      <a:pPr algn="ctr"/>
                      <a:endParaRPr lang="LID4096" dirty="0"/>
                    </a:p>
                  </a:txBody>
                  <a:tcPr/>
                </a:tc>
                <a:tc>
                  <a:txBody>
                    <a:bodyPr/>
                    <a:lstStyle/>
                    <a:p>
                      <a:pPr algn="ctr"/>
                      <a:r>
                        <a:rPr lang="en-US" dirty="0"/>
                        <a:t>3.0</a:t>
                      </a:r>
                      <a:endParaRPr lang="LID4096" dirty="0"/>
                    </a:p>
                  </a:txBody>
                  <a:tcPr/>
                </a:tc>
                <a:tc>
                  <a:txBody>
                    <a:bodyPr/>
                    <a:lstStyle/>
                    <a:p>
                      <a:pPr algn="ctr"/>
                      <a:r>
                        <a:rPr lang="en-US" dirty="0"/>
                        <a:t>2012</a:t>
                      </a:r>
                      <a:endParaRPr lang="LID4096" dirty="0"/>
                    </a:p>
                  </a:txBody>
                  <a:tcPr/>
                </a:tc>
                <a:tc>
                  <a:txBody>
                    <a:bodyPr/>
                    <a:lstStyle/>
                    <a:p>
                      <a:pPr algn="ctr"/>
                      <a:endParaRPr lang="LID4096" dirty="0"/>
                    </a:p>
                  </a:txBody>
                  <a:tcPr/>
                </a:tc>
                <a:extLst>
                  <a:ext uri="{0D108BD9-81ED-4DB2-BD59-A6C34878D82A}">
                    <a16:rowId xmlns:a16="http://schemas.microsoft.com/office/drawing/2014/main" val="1659002915"/>
                  </a:ext>
                </a:extLst>
              </a:tr>
              <a:tr h="370840">
                <a:tc>
                  <a:txBody>
                    <a:bodyPr/>
                    <a:lstStyle/>
                    <a:p>
                      <a:r>
                        <a:rPr lang="en-US" dirty="0"/>
                        <a:t>2013</a:t>
                      </a:r>
                      <a:endParaRPr lang="LID4096" dirty="0"/>
                    </a:p>
                  </a:txBody>
                  <a:tcPr/>
                </a:tc>
                <a:tc>
                  <a:txBody>
                    <a:bodyPr/>
                    <a:lstStyle/>
                    <a:p>
                      <a:pPr algn="ctr"/>
                      <a:r>
                        <a:rPr lang="en-US" dirty="0"/>
                        <a:t>4.5.1</a:t>
                      </a:r>
                      <a:endParaRPr lang="LID4096" dirty="0"/>
                    </a:p>
                  </a:txBody>
                  <a:tcPr/>
                </a:tc>
                <a:tc>
                  <a:txBody>
                    <a:bodyPr/>
                    <a:lstStyle/>
                    <a:p>
                      <a:pPr algn="ctr"/>
                      <a:endParaRPr lang="LID4096" dirty="0"/>
                    </a:p>
                  </a:txBody>
                  <a:tcPr/>
                </a:tc>
                <a:tc>
                  <a:txBody>
                    <a:bodyPr/>
                    <a:lstStyle/>
                    <a:p>
                      <a:pPr algn="ctr"/>
                      <a:r>
                        <a:rPr lang="en-US" dirty="0"/>
                        <a:t>5.0</a:t>
                      </a:r>
                      <a:endParaRPr lang="LID4096" dirty="0"/>
                    </a:p>
                  </a:txBody>
                  <a:tcPr/>
                </a:tc>
                <a:tc>
                  <a:txBody>
                    <a:bodyPr/>
                    <a:lstStyle/>
                    <a:p>
                      <a:pPr algn="ctr"/>
                      <a:r>
                        <a:rPr lang="en-US" dirty="0"/>
                        <a:t>3.1</a:t>
                      </a:r>
                      <a:endParaRPr lang="LID4096" dirty="0"/>
                    </a:p>
                  </a:txBody>
                  <a:tcPr/>
                </a:tc>
                <a:tc>
                  <a:txBody>
                    <a:bodyPr/>
                    <a:lstStyle/>
                    <a:p>
                      <a:pPr algn="ctr"/>
                      <a:r>
                        <a:rPr lang="en-US" dirty="0"/>
                        <a:t>2013</a:t>
                      </a:r>
                      <a:endParaRPr lang="LID4096" dirty="0"/>
                    </a:p>
                  </a:txBody>
                  <a:tcPr/>
                </a:tc>
                <a:tc>
                  <a:txBody>
                    <a:bodyPr/>
                    <a:lstStyle/>
                    <a:p>
                      <a:pPr algn="ctr"/>
                      <a:endParaRPr lang="LID4096" dirty="0"/>
                    </a:p>
                  </a:txBody>
                  <a:tcPr/>
                </a:tc>
                <a:extLst>
                  <a:ext uri="{0D108BD9-81ED-4DB2-BD59-A6C34878D82A}">
                    <a16:rowId xmlns:a16="http://schemas.microsoft.com/office/drawing/2014/main" val="2776529974"/>
                  </a:ext>
                </a:extLst>
              </a:tr>
              <a:tr h="370840">
                <a:tc>
                  <a:txBody>
                    <a:bodyPr/>
                    <a:lstStyle/>
                    <a:p>
                      <a:r>
                        <a:rPr lang="en-US" dirty="0"/>
                        <a:t>2015</a:t>
                      </a:r>
                      <a:endParaRPr lang="LID4096" dirty="0"/>
                    </a:p>
                  </a:txBody>
                  <a:tcPr/>
                </a:tc>
                <a:tc>
                  <a:txBody>
                    <a:bodyPr/>
                    <a:lstStyle/>
                    <a:p>
                      <a:pPr algn="ctr"/>
                      <a:r>
                        <a:rPr lang="en-US" dirty="0"/>
                        <a:t>4.6</a:t>
                      </a:r>
                      <a:endParaRPr lang="LID4096" dirty="0"/>
                    </a:p>
                  </a:txBody>
                  <a:tcPr/>
                </a:tc>
                <a:tc>
                  <a:txBody>
                    <a:bodyPr/>
                    <a:lstStyle/>
                    <a:p>
                      <a:pPr algn="ctr"/>
                      <a:endParaRPr lang="LID4096" dirty="0"/>
                    </a:p>
                  </a:txBody>
                  <a:tcPr/>
                </a:tc>
                <a:tc>
                  <a:txBody>
                    <a:bodyPr/>
                    <a:lstStyle/>
                    <a:p>
                      <a:pPr algn="ctr"/>
                      <a:r>
                        <a:rPr lang="en-US" dirty="0"/>
                        <a:t>6.0</a:t>
                      </a:r>
                      <a:endParaRPr lang="LID4096" dirty="0"/>
                    </a:p>
                  </a:txBody>
                  <a:tcPr/>
                </a:tc>
                <a:tc>
                  <a:txBody>
                    <a:bodyPr/>
                    <a:lstStyle/>
                    <a:p>
                      <a:pPr algn="ctr"/>
                      <a:r>
                        <a:rPr lang="en-US" dirty="0"/>
                        <a:t>4.0</a:t>
                      </a:r>
                      <a:endParaRPr lang="LID4096" dirty="0"/>
                    </a:p>
                  </a:txBody>
                  <a:tcPr/>
                </a:tc>
                <a:tc>
                  <a:txBody>
                    <a:bodyPr/>
                    <a:lstStyle/>
                    <a:p>
                      <a:pPr algn="ctr"/>
                      <a:r>
                        <a:rPr lang="en-US" dirty="0"/>
                        <a:t>2015</a:t>
                      </a:r>
                      <a:endParaRPr lang="LID4096" dirty="0"/>
                    </a:p>
                  </a:txBody>
                  <a:tcPr/>
                </a:tc>
                <a:tc>
                  <a:txBody>
                    <a:bodyPr/>
                    <a:lstStyle/>
                    <a:p>
                      <a:pPr algn="ctr"/>
                      <a:endParaRPr lang="LID4096" dirty="0"/>
                    </a:p>
                  </a:txBody>
                  <a:tcPr/>
                </a:tc>
                <a:extLst>
                  <a:ext uri="{0D108BD9-81ED-4DB2-BD59-A6C34878D82A}">
                    <a16:rowId xmlns:a16="http://schemas.microsoft.com/office/drawing/2014/main" val="1109191878"/>
                  </a:ext>
                </a:extLst>
              </a:tr>
              <a:tr h="370840">
                <a:tc>
                  <a:txBody>
                    <a:bodyPr/>
                    <a:lstStyle/>
                    <a:p>
                      <a:r>
                        <a:rPr lang="en-US" dirty="0"/>
                        <a:t>2016</a:t>
                      </a:r>
                      <a:endParaRPr lang="LID4096" dirty="0"/>
                    </a:p>
                  </a:txBody>
                  <a:tcPr/>
                </a:tc>
                <a:tc>
                  <a:txBody>
                    <a:bodyPr/>
                    <a:lstStyle/>
                    <a:p>
                      <a:pPr algn="ctr"/>
                      <a:endParaRPr lang="LID4096" dirty="0"/>
                    </a:p>
                  </a:txBody>
                  <a:tcPr/>
                </a:tc>
                <a:tc>
                  <a:txBody>
                    <a:bodyPr/>
                    <a:lstStyle/>
                    <a:p>
                      <a:pPr algn="ctr"/>
                      <a:r>
                        <a:rPr lang="en-US" dirty="0"/>
                        <a:t>1.0</a:t>
                      </a:r>
                      <a:endParaRPr lang="LID4096" dirty="0"/>
                    </a:p>
                  </a:txBody>
                  <a:tcPr/>
                </a:tc>
                <a:tc>
                  <a:txBody>
                    <a:bodyPr/>
                    <a:lstStyle/>
                    <a:p>
                      <a:pPr algn="ctr"/>
                      <a:endParaRPr lang="LID4096" dirty="0"/>
                    </a:p>
                  </a:txBody>
                  <a:tcPr/>
                </a:tc>
                <a:tc>
                  <a:txBody>
                    <a:bodyPr/>
                    <a:lstStyle/>
                    <a:p>
                      <a:pPr algn="ctr"/>
                      <a:endParaRPr lang="LID4096" dirty="0"/>
                    </a:p>
                  </a:txBody>
                  <a:tcPr/>
                </a:tc>
                <a:tc>
                  <a:txBody>
                    <a:bodyPr/>
                    <a:lstStyle/>
                    <a:p>
                      <a:pPr algn="ctr"/>
                      <a:endParaRPr lang="LID4096" dirty="0"/>
                    </a:p>
                  </a:txBody>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dirty="0"/>
                        <a:t>1.0 – 1.8</a:t>
                      </a:r>
                      <a:endParaRPr lang="LID4096" dirty="0"/>
                    </a:p>
                  </a:txBody>
                  <a:tcPr/>
                </a:tc>
                <a:extLst>
                  <a:ext uri="{0D108BD9-81ED-4DB2-BD59-A6C34878D82A}">
                    <a16:rowId xmlns:a16="http://schemas.microsoft.com/office/drawing/2014/main" val="617569270"/>
                  </a:ext>
                </a:extLst>
              </a:tr>
              <a:tr h="370840">
                <a:tc>
                  <a:txBody>
                    <a:bodyPr/>
                    <a:lstStyle/>
                    <a:p>
                      <a:r>
                        <a:rPr lang="en-US" dirty="0"/>
                        <a:t>2017</a:t>
                      </a:r>
                      <a:endParaRPr lang="LID4096" dirty="0"/>
                    </a:p>
                  </a:txBody>
                  <a:tcPr/>
                </a:tc>
                <a:tc>
                  <a:txBody>
                    <a:bodyPr/>
                    <a:lstStyle/>
                    <a:p>
                      <a:pPr algn="ctr"/>
                      <a:r>
                        <a:rPr lang="en-US" dirty="0"/>
                        <a:t>4.7</a:t>
                      </a:r>
                      <a:endParaRPr lang="LID4096" dirty="0"/>
                    </a:p>
                  </a:txBody>
                  <a:tcPr/>
                </a:tc>
                <a:tc>
                  <a:txBody>
                    <a:bodyPr/>
                    <a:lstStyle/>
                    <a:p>
                      <a:pPr algn="ctr"/>
                      <a:r>
                        <a:rPr lang="en-US" dirty="0"/>
                        <a:t>2.0</a:t>
                      </a:r>
                      <a:endParaRPr lang="LID4096" dirty="0"/>
                    </a:p>
                  </a:txBody>
                  <a:tcPr/>
                </a:tc>
                <a:tc>
                  <a:txBody>
                    <a:bodyPr/>
                    <a:lstStyle/>
                    <a:p>
                      <a:pPr algn="ctr"/>
                      <a:r>
                        <a:rPr lang="en-US" dirty="0"/>
                        <a:t>7.0</a:t>
                      </a:r>
                      <a:endParaRPr lang="LID4096" dirty="0"/>
                    </a:p>
                  </a:txBody>
                  <a:tcPr/>
                </a:tc>
                <a:tc>
                  <a:txBody>
                    <a:bodyPr/>
                    <a:lstStyle/>
                    <a:p>
                      <a:pPr algn="ctr"/>
                      <a:endParaRPr lang="LID4096" dirty="0"/>
                    </a:p>
                  </a:txBody>
                  <a:tcPr/>
                </a:tc>
                <a:tc>
                  <a:txBody>
                    <a:bodyPr/>
                    <a:lstStyle/>
                    <a:p>
                      <a:pPr algn="ctr"/>
                      <a:r>
                        <a:rPr lang="en-US" dirty="0"/>
                        <a:t>2017</a:t>
                      </a:r>
                      <a:endParaRPr lang="LID4096" dirty="0"/>
                    </a:p>
                  </a:txBody>
                  <a:tcPr/>
                </a:tc>
                <a:tc>
                  <a:txBody>
                    <a:bodyPr/>
                    <a:lstStyle/>
                    <a:p>
                      <a:pPr algn="ctr"/>
                      <a:r>
                        <a:rPr lang="en-US" dirty="0"/>
                        <a:t>1.9 – 1.19</a:t>
                      </a:r>
                      <a:endParaRPr lang="LID4096" dirty="0"/>
                    </a:p>
                  </a:txBody>
                  <a:tcPr/>
                </a:tc>
                <a:extLst>
                  <a:ext uri="{0D108BD9-81ED-4DB2-BD59-A6C34878D82A}">
                    <a16:rowId xmlns:a16="http://schemas.microsoft.com/office/drawing/2014/main" val="2319591899"/>
                  </a:ext>
                </a:extLst>
              </a:tr>
              <a:tr h="370840">
                <a:tc>
                  <a:txBody>
                    <a:bodyPr/>
                    <a:lstStyle/>
                    <a:p>
                      <a:r>
                        <a:rPr lang="en-US" dirty="0"/>
                        <a:t>2019</a:t>
                      </a:r>
                      <a:endParaRPr lang="LID4096" dirty="0"/>
                    </a:p>
                  </a:txBody>
                  <a:tcPr/>
                </a:tc>
                <a:tc>
                  <a:txBody>
                    <a:bodyPr/>
                    <a:lstStyle/>
                    <a:p>
                      <a:pPr algn="ctr"/>
                      <a:r>
                        <a:rPr lang="en-US" dirty="0"/>
                        <a:t>4.8</a:t>
                      </a:r>
                      <a:endParaRPr lang="LID4096" dirty="0"/>
                    </a:p>
                  </a:txBody>
                  <a:tcPr/>
                </a:tc>
                <a:tc>
                  <a:txBody>
                    <a:bodyPr/>
                    <a:lstStyle/>
                    <a:p>
                      <a:pPr algn="ctr"/>
                      <a:r>
                        <a:rPr lang="en-US" dirty="0"/>
                        <a:t>3.0</a:t>
                      </a:r>
                      <a:endParaRPr lang="LID4096" dirty="0"/>
                    </a:p>
                  </a:txBody>
                  <a:tcPr/>
                </a:tc>
                <a:tc>
                  <a:txBody>
                    <a:bodyPr/>
                    <a:lstStyle/>
                    <a:p>
                      <a:pPr algn="ctr"/>
                      <a:r>
                        <a:rPr lang="en-US" dirty="0"/>
                        <a:t>8.0</a:t>
                      </a:r>
                      <a:endParaRPr lang="LID4096" dirty="0"/>
                    </a:p>
                  </a:txBody>
                  <a:tcPr/>
                </a:tc>
                <a:tc>
                  <a:txBody>
                    <a:bodyPr/>
                    <a:lstStyle/>
                    <a:p>
                      <a:pPr algn="ctr"/>
                      <a:r>
                        <a:rPr lang="en-US" dirty="0"/>
                        <a:t>4.7</a:t>
                      </a:r>
                      <a:endParaRPr lang="LID4096" dirty="0"/>
                    </a:p>
                  </a:txBody>
                  <a:tcPr/>
                </a:tc>
                <a:tc>
                  <a:txBody>
                    <a:bodyPr/>
                    <a:lstStyle/>
                    <a:p>
                      <a:pPr algn="ctr"/>
                      <a:r>
                        <a:rPr lang="en-US" dirty="0"/>
                        <a:t>2019</a:t>
                      </a:r>
                      <a:endParaRPr lang="LID4096" dirty="0"/>
                    </a:p>
                  </a:txBody>
                  <a:tcPr/>
                </a:tc>
                <a:tc>
                  <a:txBody>
                    <a:bodyPr/>
                    <a:lstStyle/>
                    <a:p>
                      <a:pPr algn="ctr"/>
                      <a:r>
                        <a:rPr lang="en-US" dirty="0"/>
                        <a:t>1.20 – 130</a:t>
                      </a:r>
                      <a:endParaRPr lang="LID4096" dirty="0"/>
                    </a:p>
                  </a:txBody>
                  <a:tcPr/>
                </a:tc>
                <a:extLst>
                  <a:ext uri="{0D108BD9-81ED-4DB2-BD59-A6C34878D82A}">
                    <a16:rowId xmlns:a16="http://schemas.microsoft.com/office/drawing/2014/main" val="3261163423"/>
                  </a:ext>
                </a:extLst>
              </a:tr>
              <a:tr h="370840">
                <a:tc>
                  <a:txBody>
                    <a:bodyPr/>
                    <a:lstStyle/>
                    <a:p>
                      <a:r>
                        <a:rPr lang="en-US" dirty="0"/>
                        <a:t>2020</a:t>
                      </a:r>
                      <a:endParaRPr lang="LID4096" dirty="0"/>
                    </a:p>
                  </a:txBody>
                  <a:tcPr/>
                </a:tc>
                <a:tc gridSpan="2">
                  <a:txBody>
                    <a:bodyPr/>
                    <a:lstStyle/>
                    <a:p>
                      <a:pPr algn="ctr"/>
                      <a:r>
                        <a:rPr lang="en-US" dirty="0"/>
                        <a:t>5.0</a:t>
                      </a:r>
                      <a:endParaRPr lang="LID4096" dirty="0"/>
                    </a:p>
                  </a:txBody>
                  <a:tcPr>
                    <a:solidFill>
                      <a:schemeClr val="accent2">
                        <a:lumMod val="75000"/>
                      </a:schemeClr>
                    </a:solidFill>
                  </a:tcPr>
                </a:tc>
                <a:tc hMerge="1">
                  <a:txBody>
                    <a:bodyPr/>
                    <a:lstStyle/>
                    <a:p>
                      <a:endParaRPr lang="LID4096" dirty="0"/>
                    </a:p>
                  </a:txBody>
                  <a:tcPr/>
                </a:tc>
                <a:tc>
                  <a:txBody>
                    <a:bodyPr/>
                    <a:lstStyle/>
                    <a:p>
                      <a:pPr algn="ctr"/>
                      <a:r>
                        <a:rPr lang="en-US" dirty="0"/>
                        <a:t>9.0</a:t>
                      </a:r>
                      <a:endParaRPr lang="LID4096" dirty="0"/>
                    </a:p>
                  </a:txBody>
                  <a:tcPr/>
                </a:tc>
                <a:tc>
                  <a:txBody>
                    <a:bodyPr/>
                    <a:lstStyle/>
                    <a:p>
                      <a:pPr algn="ctr"/>
                      <a:endParaRPr lang="LID4096" dirty="0"/>
                    </a:p>
                  </a:txBody>
                  <a:tcPr/>
                </a:tc>
                <a:tc>
                  <a:txBody>
                    <a:bodyPr/>
                    <a:lstStyle/>
                    <a:p>
                      <a:pPr algn="ctr"/>
                      <a:endParaRPr lang="LID4096" dirty="0"/>
                    </a:p>
                  </a:txBody>
                  <a:tcPr/>
                </a:tc>
                <a:tc>
                  <a:txBody>
                    <a:bodyPr/>
                    <a:lstStyle/>
                    <a:p>
                      <a:pPr algn="ctr"/>
                      <a:r>
                        <a:rPr lang="en-US" dirty="0"/>
                        <a:t>1.31 – 1.48…</a:t>
                      </a:r>
                      <a:endParaRPr lang="LID4096" dirty="0"/>
                    </a:p>
                  </a:txBody>
                  <a:tcPr/>
                </a:tc>
                <a:extLst>
                  <a:ext uri="{0D108BD9-81ED-4DB2-BD59-A6C34878D82A}">
                    <a16:rowId xmlns:a16="http://schemas.microsoft.com/office/drawing/2014/main" val="1835135720"/>
                  </a:ext>
                </a:extLst>
              </a:tr>
            </a:tbl>
          </a:graphicData>
        </a:graphic>
      </p:graphicFrame>
    </p:spTree>
    <p:extLst>
      <p:ext uri="{BB962C8B-B14F-4D97-AF65-F5344CB8AC3E}">
        <p14:creationId xmlns:p14="http://schemas.microsoft.com/office/powerpoint/2010/main" val="1886555822"/>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E8DD290-3467-4ADF-AE66-02D18B5B9B3C}"/>
              </a:ext>
            </a:extLst>
          </p:cNvPr>
          <p:cNvSpPr>
            <a:spLocks noGrp="1"/>
          </p:cNvSpPr>
          <p:nvPr>
            <p:ph type="title"/>
          </p:nvPr>
        </p:nvSpPr>
        <p:spPr/>
        <p:txBody>
          <a:bodyPr/>
          <a:lstStyle/>
          <a:p>
            <a:r>
              <a:rPr lang="en-US" dirty="0"/>
              <a:t>C</a:t>
            </a:r>
            <a:r>
              <a:rPr lang="da-DK" sz="3600" dirty="0"/>
              <a:t>♯</a:t>
            </a:r>
            <a:endParaRPr lang="LID4096" dirty="0"/>
          </a:p>
        </p:txBody>
      </p:sp>
      <p:sp>
        <p:nvSpPr>
          <p:cNvPr id="6" name="Text Placeholder 5">
            <a:extLst>
              <a:ext uri="{FF2B5EF4-FFF2-40B4-BE49-F238E27FC236}">
                <a16:creationId xmlns:a16="http://schemas.microsoft.com/office/drawing/2014/main" id="{710A6DB9-E4A2-4DD3-AE6D-0B52C5B4EBD0}"/>
              </a:ext>
            </a:extLst>
          </p:cNvPr>
          <p:cNvSpPr>
            <a:spLocks noGrp="1"/>
          </p:cNvSpPr>
          <p:nvPr>
            <p:ph type="body" sz="quarter" idx="12"/>
          </p:nvPr>
        </p:nvSpPr>
        <p:spPr/>
        <p:txBody>
          <a:bodyPr/>
          <a:lstStyle/>
          <a:p>
            <a:r>
              <a:rPr lang="da-DK" sz="2400" dirty="0"/>
              <a:t>C♯ is intended to be a simple, modern, general-purpose, object-oriented programming language.</a:t>
            </a:r>
          </a:p>
          <a:p>
            <a:endParaRPr lang="da-DK" sz="2400" dirty="0"/>
          </a:p>
          <a:p>
            <a:pPr algn="r"/>
            <a:r>
              <a:rPr lang="da-DK" sz="2400" dirty="0"/>
              <a:t>Ecma International (2006)</a:t>
            </a:r>
          </a:p>
        </p:txBody>
      </p:sp>
      <p:sp>
        <p:nvSpPr>
          <p:cNvPr id="7" name="Rectangle 6">
            <a:extLst>
              <a:ext uri="{FF2B5EF4-FFF2-40B4-BE49-F238E27FC236}">
                <a16:creationId xmlns:a16="http://schemas.microsoft.com/office/drawing/2014/main" id="{E361B579-33C5-4C27-AAA7-7443873F4D62}"/>
              </a:ext>
            </a:extLst>
          </p:cNvPr>
          <p:cNvSpPr/>
          <p:nvPr/>
        </p:nvSpPr>
        <p:spPr bwMode="auto">
          <a:xfrm rot="19567946">
            <a:off x="2725002" y="3189488"/>
            <a:ext cx="5669218" cy="914390"/>
          </a:xfrm>
          <a:prstGeom prst="rect">
            <a:avLst/>
          </a:prstGeom>
          <a:solidFill>
            <a:srgbClr val="BA141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4400" dirty="0">
                <a:gradFill>
                  <a:gsLst>
                    <a:gs pos="0">
                      <a:srgbClr val="FFFFFF"/>
                    </a:gs>
                    <a:gs pos="100000">
                      <a:srgbClr val="FFFFFF"/>
                    </a:gs>
                  </a:gsLst>
                  <a:lin ang="5400000" scaled="0"/>
                </a:gradFill>
                <a:ea typeface="Segoe UI" pitchFamily="34" charset="0"/>
                <a:cs typeface="Segoe UI" pitchFamily="34" charset="0"/>
              </a:rPr>
              <a:t>Show me the CODE!!!</a:t>
            </a:r>
            <a:endParaRPr lang="da-DK" sz="4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516437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1F0EA80-3AE3-4B05-8135-0A1066E4C2AD}"/>
              </a:ext>
            </a:extLst>
          </p:cNvPr>
          <p:cNvSpPr>
            <a:spLocks noGrp="1"/>
          </p:cNvSpPr>
          <p:nvPr>
            <p:ph type="title"/>
          </p:nvPr>
        </p:nvSpPr>
        <p:spPr/>
        <p:txBody>
          <a:bodyPr/>
          <a:lstStyle/>
          <a:p>
            <a:r>
              <a:rPr lang="en-US" dirty="0"/>
              <a:t>Coding Kata</a:t>
            </a:r>
            <a:endParaRPr lang="LID4096" dirty="0"/>
          </a:p>
        </p:txBody>
      </p:sp>
    </p:spTree>
    <p:extLst>
      <p:ext uri="{BB962C8B-B14F-4D97-AF65-F5344CB8AC3E}">
        <p14:creationId xmlns:p14="http://schemas.microsoft.com/office/powerpoint/2010/main" val="1199494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8D27849-6C7A-45B0-B9FD-37F2D70595C9}"/>
              </a:ext>
            </a:extLst>
          </p:cNvPr>
          <p:cNvSpPr>
            <a:spLocks noGrp="1"/>
          </p:cNvSpPr>
          <p:nvPr>
            <p:ph type="title"/>
          </p:nvPr>
        </p:nvSpPr>
        <p:spPr/>
        <p:txBody>
          <a:bodyPr/>
          <a:lstStyle/>
          <a:p>
            <a:r>
              <a:rPr lang="en-US" dirty="0"/>
              <a:t>String Calculator Kata</a:t>
            </a:r>
            <a:endParaRPr lang="LID4096" dirty="0"/>
          </a:p>
        </p:txBody>
      </p:sp>
      <p:sp>
        <p:nvSpPr>
          <p:cNvPr id="4" name="Text Placeholder 3">
            <a:extLst>
              <a:ext uri="{FF2B5EF4-FFF2-40B4-BE49-F238E27FC236}">
                <a16:creationId xmlns:a16="http://schemas.microsoft.com/office/drawing/2014/main" id="{646E6C95-5996-44D2-BB4C-7BA5910EC8D7}"/>
              </a:ext>
            </a:extLst>
          </p:cNvPr>
          <p:cNvSpPr>
            <a:spLocks noGrp="1"/>
          </p:cNvSpPr>
          <p:nvPr>
            <p:ph type="body" sz="quarter" idx="10"/>
          </p:nvPr>
        </p:nvSpPr>
        <p:spPr>
          <a:xfrm>
            <a:off x="586390" y="1434370"/>
            <a:ext cx="11018520" cy="4481227"/>
          </a:xfrm>
        </p:spPr>
        <p:txBody>
          <a:bodyPr/>
          <a:lstStyle/>
          <a:p>
            <a:r>
              <a:rPr lang="en-US" dirty="0"/>
              <a:t>Create a method with the following signature:</a:t>
            </a:r>
          </a:p>
          <a:p>
            <a:endParaRPr lang="en-US" dirty="0"/>
          </a:p>
          <a:p>
            <a:r>
              <a:rPr lang="en-US" dirty="0"/>
              <a:t>	</a:t>
            </a:r>
            <a:r>
              <a:rPr lang="en-US" dirty="0">
                <a:latin typeface="Cascadia Code" panose="020B0609020000020004" pitchFamily="49" charset="0"/>
                <a:cs typeface="Cascadia Code" panose="020B0609020000020004" pitchFamily="49" charset="0"/>
              </a:rPr>
              <a:t>int Add(string numbers)</a:t>
            </a:r>
          </a:p>
          <a:p>
            <a:endParaRPr lang="en-US" dirty="0"/>
          </a:p>
          <a:p>
            <a:r>
              <a:rPr lang="en-US" dirty="0"/>
              <a:t>The method can take up to two numbers, separated by commas, and will return their sum. </a:t>
            </a:r>
          </a:p>
          <a:p>
            <a:r>
              <a:rPr lang="en-US" dirty="0"/>
              <a:t>for example “” or “1” or “1,2” as inputs.</a:t>
            </a:r>
          </a:p>
          <a:p>
            <a:r>
              <a:rPr lang="en-US" dirty="0"/>
              <a:t>(for an empty string it will return 0)</a:t>
            </a:r>
          </a:p>
          <a:p>
            <a:r>
              <a:rPr lang="en-US" dirty="0"/>
              <a:t>…</a:t>
            </a:r>
            <a:endParaRPr lang="LID4096" dirty="0"/>
          </a:p>
        </p:txBody>
      </p:sp>
      <p:sp>
        <p:nvSpPr>
          <p:cNvPr id="6" name="TextBox 5">
            <a:extLst>
              <a:ext uri="{FF2B5EF4-FFF2-40B4-BE49-F238E27FC236}">
                <a16:creationId xmlns:a16="http://schemas.microsoft.com/office/drawing/2014/main" id="{5A56A481-70A3-45BA-BE52-23DDABFF387D}"/>
              </a:ext>
            </a:extLst>
          </p:cNvPr>
          <p:cNvSpPr txBox="1"/>
          <p:nvPr/>
        </p:nvSpPr>
        <p:spPr>
          <a:xfrm>
            <a:off x="5197891" y="6218827"/>
            <a:ext cx="6738182" cy="363946"/>
          </a:xfrm>
          <a:prstGeom prst="rect">
            <a:avLst/>
          </a:prstGeom>
          <a:noFill/>
        </p:spPr>
        <p:txBody>
          <a:bodyPr wrap="square">
            <a:spAutoFit/>
          </a:bodyPr>
          <a:lstStyle/>
          <a:p>
            <a:pPr algn="r"/>
            <a:r>
              <a:rPr lang="da-DK" dirty="0"/>
              <a:t>Source: </a:t>
            </a:r>
            <a:r>
              <a:rPr lang="da-DK" dirty="0">
                <a:hlinkClick r:id="rId2"/>
              </a:rPr>
              <a:t>https://osherove.com/tdd-kata-1</a:t>
            </a:r>
            <a:endParaRPr lang="LID4096" dirty="0"/>
          </a:p>
        </p:txBody>
      </p:sp>
    </p:spTree>
    <p:extLst>
      <p:ext uri="{BB962C8B-B14F-4D97-AF65-F5344CB8AC3E}">
        <p14:creationId xmlns:p14="http://schemas.microsoft.com/office/powerpoint/2010/main" val="2328997964"/>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1F0EA80-3AE3-4B05-8135-0A1066E4C2AD}"/>
              </a:ext>
            </a:extLst>
          </p:cNvPr>
          <p:cNvSpPr>
            <a:spLocks noGrp="1"/>
          </p:cNvSpPr>
          <p:nvPr>
            <p:ph type="title"/>
          </p:nvPr>
        </p:nvSpPr>
        <p:spPr/>
        <p:txBody>
          <a:bodyPr/>
          <a:lstStyle/>
          <a:p>
            <a:r>
              <a:rPr lang="en-US" dirty="0"/>
              <a:t>C# basics</a:t>
            </a:r>
            <a:endParaRPr lang="LID4096" dirty="0"/>
          </a:p>
        </p:txBody>
      </p:sp>
    </p:spTree>
    <p:extLst>
      <p:ext uri="{BB962C8B-B14F-4D97-AF65-F5344CB8AC3E}">
        <p14:creationId xmlns:p14="http://schemas.microsoft.com/office/powerpoint/2010/main" val="2375732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87F6ADA6-F336-4804-BACA-468889EE630A}"/>
              </a:ext>
            </a:extLst>
          </p:cNvPr>
          <p:cNvSpPr txBox="1"/>
          <p:nvPr/>
        </p:nvSpPr>
        <p:spPr>
          <a:xfrm>
            <a:off x="56756" y="2115369"/>
            <a:ext cx="6775450" cy="1178954"/>
          </a:xfrm>
          <a:prstGeom prst="rect">
            <a:avLst/>
          </a:prstGeom>
          <a:solidFill>
            <a:srgbClr val="00B0F0"/>
          </a:solidFill>
        </p:spPr>
        <p:txBody>
          <a:bodyPr wrap="square" lIns="90000" tIns="90000" rIns="90000" bIns="90000" anchor="t">
            <a:spAutoFit/>
          </a:bodyPr>
          <a:lstStyle/>
          <a:p>
            <a:pPr defTabSz="932472" fontAlgn="base">
              <a:lnSpc>
                <a:spcPct val="90000"/>
              </a:lnSpc>
              <a:spcBef>
                <a:spcPts val="600"/>
              </a:spcBef>
              <a:spcAft>
                <a:spcPts val="600"/>
              </a:spcAft>
            </a:pPr>
            <a:r>
              <a:rPr lang="en-US" sz="2400" dirty="0">
                <a:solidFill>
                  <a:schemeClr val="tx1"/>
                </a:solidFill>
                <a:ea typeface="Segoe UI" pitchFamily="34" charset="0"/>
                <a:cs typeface="Segoe UI" pitchFamily="34" charset="0"/>
              </a:rPr>
              <a:t>M.Sc. IT, ITU (2012)</a:t>
            </a:r>
            <a:br>
              <a:rPr lang="en-US" sz="2400" dirty="0">
                <a:solidFill>
                  <a:schemeClr val="tx1"/>
                </a:solidFill>
                <a:ea typeface="Segoe UI" pitchFamily="34" charset="0"/>
                <a:cs typeface="Segoe UI" pitchFamily="34" charset="0"/>
              </a:rPr>
            </a:br>
            <a:r>
              <a:rPr lang="en-US" sz="2400" dirty="0">
                <a:solidFill>
                  <a:schemeClr val="tx1"/>
                </a:solidFill>
                <a:ea typeface="Segoe UI" pitchFamily="34" charset="0"/>
                <a:cs typeface="Segoe UI" pitchFamily="34" charset="0"/>
              </a:rPr>
              <a:t>Thesis: </a:t>
            </a:r>
            <a:r>
              <a:rPr lang="en-US" sz="2400" dirty="0" err="1">
                <a:solidFill>
                  <a:schemeClr val="tx1"/>
                </a:solidFill>
                <a:ea typeface="Segoe UI" pitchFamily="34" charset="0"/>
                <a:cs typeface="Segoe UI" pitchFamily="34" charset="0"/>
              </a:rPr>
              <a:t>Forecalc</a:t>
            </a:r>
            <a:r>
              <a:rPr lang="en-US" sz="2400" dirty="0">
                <a:solidFill>
                  <a:schemeClr val="tx1"/>
                </a:solidFill>
                <a:ea typeface="Segoe UI" pitchFamily="34" charset="0"/>
                <a:cs typeface="Segoe UI" pitchFamily="34" charset="0"/>
              </a:rPr>
              <a:t> – Developing a core spreadsheet implementation in F♯</a:t>
            </a:r>
          </a:p>
        </p:txBody>
      </p:sp>
      <p:sp>
        <p:nvSpPr>
          <p:cNvPr id="7" name="TextBox 6">
            <a:extLst>
              <a:ext uri="{FF2B5EF4-FFF2-40B4-BE49-F238E27FC236}">
                <a16:creationId xmlns:a16="http://schemas.microsoft.com/office/drawing/2014/main" id="{36950F57-2B4B-43FC-B6B7-6BCEF2D8656D}"/>
              </a:ext>
            </a:extLst>
          </p:cNvPr>
          <p:cNvSpPr txBox="1"/>
          <p:nvPr/>
        </p:nvSpPr>
        <p:spPr>
          <a:xfrm>
            <a:off x="56756" y="5919368"/>
            <a:ext cx="6153522" cy="866819"/>
          </a:xfrm>
          <a:prstGeom prst="rect">
            <a:avLst/>
          </a:prstGeom>
          <a:solidFill>
            <a:srgbClr val="737373"/>
          </a:solidFill>
        </p:spPr>
        <p:txBody>
          <a:bodyPr wrap="square" lIns="90000" tIns="90000" rIns="90000" bIns="90000" anchor="t">
            <a:spAutoFit/>
          </a:bodyPr>
          <a:lstStyle/>
          <a:p>
            <a:pPr>
              <a:lnSpc>
                <a:spcPct val="90000"/>
              </a:lnSpc>
              <a:spcAft>
                <a:spcPts val="600"/>
              </a:spcAft>
            </a:pPr>
            <a:r>
              <a:rPr lang="en-US" sz="2400" dirty="0">
                <a:gradFill>
                  <a:gsLst>
                    <a:gs pos="0">
                      <a:srgbClr val="FFFFFF"/>
                    </a:gs>
                    <a:gs pos="100000">
                      <a:srgbClr val="FFFFFF"/>
                    </a:gs>
                  </a:gsLst>
                  <a:lin ang="5400000" scaled="0"/>
                </a:gradFill>
                <a:ea typeface="Segoe UI" pitchFamily="34" charset="0"/>
                <a:cs typeface="Segoe UI" pitchFamily="34" charset="0"/>
              </a:rPr>
              <a:t>Origin: Aarhus</a:t>
            </a:r>
            <a:br>
              <a:rPr lang="en-US" sz="2400" dirty="0">
                <a:gradFill>
                  <a:gsLst>
                    <a:gs pos="0">
                      <a:srgbClr val="FFFFFF"/>
                    </a:gs>
                    <a:gs pos="100000">
                      <a:srgbClr val="FFFFFF"/>
                    </a:gs>
                  </a:gsLst>
                  <a:lin ang="5400000" scaled="0"/>
                </a:gradFill>
                <a:ea typeface="Segoe UI" pitchFamily="34" charset="0"/>
                <a:cs typeface="Segoe UI" pitchFamily="34" charset="0"/>
              </a:rPr>
            </a:br>
            <a:r>
              <a:rPr lang="en-US" sz="2400" dirty="0">
                <a:gradFill>
                  <a:gsLst>
                    <a:gs pos="0">
                      <a:srgbClr val="FFFFFF"/>
                    </a:gs>
                    <a:gs pos="100000">
                      <a:srgbClr val="FFFFFF"/>
                    </a:gs>
                  </a:gsLst>
                  <a:lin ang="5400000" scaled="0"/>
                </a:gradFill>
                <a:ea typeface="Segoe UI" pitchFamily="34" charset="0"/>
                <a:cs typeface="Segoe UI" pitchFamily="34" charset="0"/>
              </a:rPr>
              <a:t>Current whereabouts: </a:t>
            </a:r>
            <a:r>
              <a:rPr lang="en-US" sz="2400" dirty="0" err="1">
                <a:gradFill>
                  <a:gsLst>
                    <a:gs pos="0">
                      <a:srgbClr val="FFFFFF"/>
                    </a:gs>
                    <a:gs pos="100000">
                      <a:srgbClr val="FFFFFF"/>
                    </a:gs>
                  </a:gsLst>
                  <a:lin ang="5400000" scaled="0"/>
                </a:gradFill>
                <a:ea typeface="Segoe UI" pitchFamily="34" charset="0"/>
                <a:cs typeface="Segoe UI" pitchFamily="34" charset="0"/>
              </a:rPr>
              <a:t>Vanløse</a:t>
            </a:r>
            <a:r>
              <a:rPr lang="en-US" sz="2400" dirty="0">
                <a:gradFill>
                  <a:gsLst>
                    <a:gs pos="0">
                      <a:srgbClr val="FFFFFF"/>
                    </a:gs>
                    <a:gs pos="100000">
                      <a:srgbClr val="FFFFFF"/>
                    </a:gs>
                  </a:gsLst>
                  <a:lin ang="5400000" scaled="0"/>
                </a:gradFill>
                <a:ea typeface="Segoe UI" pitchFamily="34" charset="0"/>
                <a:cs typeface="Segoe UI" pitchFamily="34" charset="0"/>
              </a:rPr>
              <a:t>, Copenhagen</a:t>
            </a:r>
            <a:endParaRPr lang="en-US" sz="2400" dirty="0"/>
          </a:p>
        </p:txBody>
      </p:sp>
      <p:sp>
        <p:nvSpPr>
          <p:cNvPr id="15" name="TextBox 14">
            <a:extLst>
              <a:ext uri="{FF2B5EF4-FFF2-40B4-BE49-F238E27FC236}">
                <a16:creationId xmlns:a16="http://schemas.microsoft.com/office/drawing/2014/main" id="{98647B8E-D380-4CD3-B7EE-F8442E4D2C38}"/>
              </a:ext>
            </a:extLst>
          </p:cNvPr>
          <p:cNvSpPr txBox="1"/>
          <p:nvPr/>
        </p:nvSpPr>
        <p:spPr>
          <a:xfrm>
            <a:off x="56756" y="3469546"/>
            <a:ext cx="7233219" cy="1178954"/>
          </a:xfrm>
          <a:prstGeom prst="rect">
            <a:avLst/>
          </a:prstGeom>
          <a:solidFill>
            <a:srgbClr val="00B050"/>
          </a:solidFill>
        </p:spPr>
        <p:txBody>
          <a:bodyPr wrap="square" lIns="90000" tIns="90000" rIns="90000" bIns="90000" anchor="t">
            <a:spAutoFit/>
          </a:bodyPr>
          <a:lstStyle/>
          <a:p>
            <a:pPr defTabSz="932472" fontAlgn="base">
              <a:lnSpc>
                <a:spcPct val="90000"/>
              </a:lnSpc>
              <a:spcBef>
                <a:spcPts val="600"/>
              </a:spcBef>
              <a:spcAft>
                <a:spcPts val="600"/>
              </a:spcAft>
            </a:pPr>
            <a:r>
              <a:rPr lang="en-US" sz="2400" dirty="0">
                <a:gradFill>
                  <a:gsLst>
                    <a:gs pos="0">
                      <a:srgbClr val="FFFFFF"/>
                    </a:gs>
                    <a:gs pos="100000">
                      <a:srgbClr val="FFFFFF"/>
                    </a:gs>
                  </a:gsLst>
                  <a:lin ang="5400000" scaled="0"/>
                </a:gradFill>
                <a:ea typeface="Segoe UI" pitchFamily="34" charset="0"/>
                <a:cs typeface="Segoe UI" pitchFamily="34" charset="0"/>
              </a:rPr>
              <a:t>1996-2008, 2013-: Captain @ Danish Army (Reserve)</a:t>
            </a:r>
            <a:br>
              <a:rPr lang="en-US" sz="2400" baseline="30000" dirty="0">
                <a:gradFill>
                  <a:gsLst>
                    <a:gs pos="0">
                      <a:srgbClr val="FFFFFF"/>
                    </a:gs>
                    <a:gs pos="100000">
                      <a:srgbClr val="FFFFFF"/>
                    </a:gs>
                  </a:gsLst>
                  <a:lin ang="5400000" scaled="0"/>
                </a:gradFill>
                <a:ea typeface="Segoe UI" pitchFamily="34" charset="0"/>
                <a:cs typeface="Segoe UI" pitchFamily="34" charset="0"/>
              </a:rPr>
            </a:br>
            <a:r>
              <a:rPr lang="en-US" sz="2400" dirty="0">
                <a:gradFill>
                  <a:gsLst>
                    <a:gs pos="0">
                      <a:srgbClr val="FFFFFF"/>
                    </a:gs>
                    <a:gs pos="100000">
                      <a:srgbClr val="FFFFFF"/>
                    </a:gs>
                  </a:gsLst>
                  <a:lin ang="5400000" scaled="0"/>
                </a:gradFill>
                <a:ea typeface="Segoe UI" pitchFamily="34" charset="0"/>
                <a:cs typeface="Segoe UI" pitchFamily="34" charset="0"/>
              </a:rPr>
              <a:t>Acting Battalion Chief of Staff, </a:t>
            </a:r>
            <a:br>
              <a:rPr lang="en-US" sz="2400" dirty="0">
                <a:gradFill>
                  <a:gsLst>
                    <a:gs pos="0">
                      <a:srgbClr val="FFFFFF"/>
                    </a:gs>
                    <a:gs pos="100000">
                      <a:srgbClr val="FFFFFF"/>
                    </a:gs>
                  </a:gsLst>
                  <a:lin ang="5400000" scaled="0"/>
                </a:gradFill>
                <a:ea typeface="Segoe UI" pitchFamily="34" charset="0"/>
                <a:cs typeface="Segoe UI" pitchFamily="34" charset="0"/>
              </a:rPr>
            </a:br>
            <a:r>
              <a:rPr lang="en-US" sz="2400" dirty="0">
                <a:gradFill>
                  <a:gsLst>
                    <a:gs pos="0">
                      <a:srgbClr val="FFFFFF"/>
                    </a:gs>
                    <a:gs pos="100000">
                      <a:srgbClr val="FFFFFF"/>
                    </a:gs>
                  </a:gsLst>
                  <a:lin ang="5400000" scaled="0"/>
                </a:gradFill>
                <a:ea typeface="Segoe UI" pitchFamily="34" charset="0"/>
                <a:cs typeface="Segoe UI" pitchFamily="34" charset="0"/>
              </a:rPr>
              <a:t>Battalion Chief Operations Officer</a:t>
            </a:r>
          </a:p>
        </p:txBody>
      </p:sp>
      <p:sp>
        <p:nvSpPr>
          <p:cNvPr id="5" name="TextBox 4">
            <a:extLst>
              <a:ext uri="{FF2B5EF4-FFF2-40B4-BE49-F238E27FC236}">
                <a16:creationId xmlns:a16="http://schemas.microsoft.com/office/drawing/2014/main" id="{576CA4C0-6FA8-47A1-9C29-EBC745E27E20}"/>
              </a:ext>
            </a:extLst>
          </p:cNvPr>
          <p:cNvSpPr txBox="1"/>
          <p:nvPr/>
        </p:nvSpPr>
        <p:spPr>
          <a:xfrm>
            <a:off x="56756" y="4823723"/>
            <a:ext cx="6153522" cy="920422"/>
          </a:xfrm>
          <a:prstGeom prst="rect">
            <a:avLst/>
          </a:prstGeom>
          <a:solidFill>
            <a:srgbClr val="FF9349"/>
          </a:solidFill>
        </p:spPr>
        <p:txBody>
          <a:bodyPr wrap="square" lIns="90000" tIns="90000" rIns="90000" bIns="90000" anchor="t">
            <a:spAutoFit/>
          </a:bodyPr>
          <a:lstStyle/>
          <a:p>
            <a:pPr>
              <a:spcAft>
                <a:spcPts val="600"/>
              </a:spcAft>
            </a:pPr>
            <a:r>
              <a:rPr lang="en-US" sz="2400" dirty="0"/>
              <a:t>Wife: Katrine</a:t>
            </a:r>
            <a:br>
              <a:rPr lang="en-US" sz="2400" dirty="0"/>
            </a:br>
            <a:r>
              <a:rPr lang="en-US" sz="2400" dirty="0"/>
              <a:t>Children: </a:t>
            </a:r>
            <a:r>
              <a:rPr lang="en-US" sz="2400" dirty="0" err="1"/>
              <a:t>Lærke</a:t>
            </a:r>
            <a:r>
              <a:rPr lang="en-US" sz="2400" dirty="0"/>
              <a:t> (2), Laura (5), and Alma (12)</a:t>
            </a:r>
          </a:p>
        </p:txBody>
      </p:sp>
      <p:sp>
        <p:nvSpPr>
          <p:cNvPr id="11" name="TextBox 10">
            <a:extLst>
              <a:ext uri="{FF2B5EF4-FFF2-40B4-BE49-F238E27FC236}">
                <a16:creationId xmlns:a16="http://schemas.microsoft.com/office/drawing/2014/main" id="{62EC1D23-6A8A-4D8C-BD09-F7DDC30C066D}"/>
              </a:ext>
            </a:extLst>
          </p:cNvPr>
          <p:cNvSpPr txBox="1"/>
          <p:nvPr/>
        </p:nvSpPr>
        <p:spPr>
          <a:xfrm>
            <a:off x="56756" y="71813"/>
            <a:ext cx="5259375" cy="846555"/>
          </a:xfrm>
          <a:prstGeom prst="rect">
            <a:avLst/>
          </a:prstGeom>
          <a:solidFill>
            <a:srgbClr val="0070C0"/>
          </a:solidFill>
        </p:spPr>
        <p:txBody>
          <a:bodyPr wrap="square" lIns="90000" tIns="90000" rIns="90000" bIns="90000" anchor="t">
            <a:spAutoFit/>
          </a:bodyPr>
          <a:lstStyle/>
          <a:p>
            <a:pPr defTabSz="932472" fontAlgn="base">
              <a:lnSpc>
                <a:spcPct val="90000"/>
              </a:lnSpc>
              <a:spcBef>
                <a:spcPts val="600"/>
              </a:spcBef>
              <a:spcAft>
                <a:spcPts val="600"/>
              </a:spcAft>
            </a:pPr>
            <a:r>
              <a:rPr lang="en-US" sz="2400" dirty="0">
                <a:gradFill>
                  <a:gsLst>
                    <a:gs pos="0">
                      <a:srgbClr val="FFFFFF"/>
                    </a:gs>
                    <a:gs pos="100000">
                      <a:srgbClr val="FFFFFF"/>
                    </a:gs>
                  </a:gsLst>
                  <a:lin ang="5400000" scaled="0"/>
                </a:gradFill>
                <a:ea typeface="Segoe UI" pitchFamily="34" charset="0"/>
                <a:cs typeface="Segoe UI" pitchFamily="34" charset="0"/>
              </a:rPr>
              <a:t>2013-: Senior Consultant @ Microsoft</a:t>
            </a:r>
            <a:br>
              <a:rPr lang="en-US" sz="2400" dirty="0">
                <a:gradFill>
                  <a:gsLst>
                    <a:gs pos="0">
                      <a:srgbClr val="FFFFFF"/>
                    </a:gs>
                    <a:gs pos="100000">
                      <a:srgbClr val="FFFFFF"/>
                    </a:gs>
                  </a:gsLst>
                  <a:lin ang="5400000" scaled="0"/>
                </a:gradFill>
                <a:ea typeface="Segoe UI" pitchFamily="34" charset="0"/>
                <a:cs typeface="Segoe UI" pitchFamily="34" charset="0"/>
              </a:rPr>
            </a:br>
            <a:r>
              <a:rPr lang="en-US" sz="2400" dirty="0">
                <a:gradFill>
                  <a:gsLst>
                    <a:gs pos="0">
                      <a:srgbClr val="FFFFFF"/>
                    </a:gs>
                    <a:gs pos="100000">
                      <a:srgbClr val="FFFFFF"/>
                    </a:gs>
                  </a:gsLst>
                  <a:lin ang="5400000" scaled="0"/>
                </a:gradFill>
                <a:ea typeface="Segoe UI" pitchFamily="34" charset="0"/>
                <a:cs typeface="Segoe UI" pitchFamily="34" charset="0"/>
              </a:rPr>
              <a:t>DevOps, Cloud, Security</a:t>
            </a:r>
            <a:endParaRPr lang="en-US" sz="2400" baseline="30000" dirty="0">
              <a:gradFill>
                <a:gsLst>
                  <a:gs pos="0">
                    <a:srgbClr val="FFFFFF"/>
                  </a:gs>
                  <a:gs pos="100000">
                    <a:srgbClr val="FFFFFF"/>
                  </a:gs>
                </a:gsLst>
                <a:lin ang="5400000" scaled="0"/>
              </a:gradFill>
              <a:ea typeface="Segoe UI" pitchFamily="34" charset="0"/>
              <a:cs typeface="Segoe UI" pitchFamily="34" charset="0"/>
            </a:endParaRPr>
          </a:p>
        </p:txBody>
      </p:sp>
      <p:sp>
        <p:nvSpPr>
          <p:cNvPr id="13" name="TextBox 12">
            <a:extLst>
              <a:ext uri="{FF2B5EF4-FFF2-40B4-BE49-F238E27FC236}">
                <a16:creationId xmlns:a16="http://schemas.microsoft.com/office/drawing/2014/main" id="{B270180E-3D40-483E-8308-E0CB7A2D9089}"/>
              </a:ext>
            </a:extLst>
          </p:cNvPr>
          <p:cNvSpPr txBox="1"/>
          <p:nvPr/>
        </p:nvSpPr>
        <p:spPr>
          <a:xfrm>
            <a:off x="56756" y="1093591"/>
            <a:ext cx="6775450" cy="846555"/>
          </a:xfrm>
          <a:prstGeom prst="rect">
            <a:avLst/>
          </a:prstGeom>
          <a:solidFill>
            <a:srgbClr val="C00000"/>
          </a:solidFill>
        </p:spPr>
        <p:txBody>
          <a:bodyPr wrap="square" lIns="90000" tIns="90000" rIns="90000" bIns="90000" anchor="t">
            <a:spAutoFit/>
          </a:bodyPr>
          <a:lstStyle/>
          <a:p>
            <a:pPr defTabSz="932472" fontAlgn="base">
              <a:lnSpc>
                <a:spcPct val="90000"/>
              </a:lnSpc>
              <a:spcBef>
                <a:spcPts val="600"/>
              </a:spcBef>
              <a:spcAft>
                <a:spcPts val="600"/>
              </a:spcAft>
            </a:pPr>
            <a:r>
              <a:rPr lang="en-US" sz="2400" dirty="0">
                <a:gradFill>
                  <a:gsLst>
                    <a:gs pos="0">
                      <a:srgbClr val="FFFFFF"/>
                    </a:gs>
                    <a:gs pos="100000">
                      <a:srgbClr val="FFFFFF"/>
                    </a:gs>
                  </a:gsLst>
                  <a:lin ang="5400000" scaled="0"/>
                </a:gradFill>
                <a:ea typeface="Segoe UI" pitchFamily="34" charset="0"/>
                <a:cs typeface="Segoe UI" pitchFamily="34" charset="0"/>
              </a:rPr>
              <a:t>2014-: Associate Professor @ ITU</a:t>
            </a:r>
            <a:br>
              <a:rPr lang="en-US" sz="2400" dirty="0">
                <a:gradFill>
                  <a:gsLst>
                    <a:gs pos="0">
                      <a:srgbClr val="FFFFFF"/>
                    </a:gs>
                    <a:gs pos="100000">
                      <a:srgbClr val="FFFFFF"/>
                    </a:gs>
                  </a:gsLst>
                  <a:lin ang="5400000" scaled="0"/>
                </a:gradFill>
                <a:ea typeface="Segoe UI" pitchFamily="34" charset="0"/>
                <a:cs typeface="Segoe UI" pitchFamily="34" charset="0"/>
              </a:rPr>
            </a:br>
            <a:r>
              <a:rPr lang="en-US" sz="2400" dirty="0">
                <a:gradFill>
                  <a:gsLst>
                    <a:gs pos="0">
                      <a:srgbClr val="FFFFFF"/>
                    </a:gs>
                    <a:gs pos="100000">
                      <a:srgbClr val="FFFFFF"/>
                    </a:gs>
                  </a:gsLst>
                  <a:lin ang="5400000" scaled="0"/>
                </a:gradFill>
                <a:ea typeface="Segoe UI" pitchFamily="34" charset="0"/>
                <a:cs typeface="Segoe UI" pitchFamily="34" charset="0"/>
              </a:rPr>
              <a:t>Object-Oriented Programming, C♯, F♯, .NET Core </a:t>
            </a:r>
            <a:endParaRPr lang="en-US" sz="2400" baseline="30000" dirty="0">
              <a:gradFill>
                <a:gsLst>
                  <a:gs pos="0">
                    <a:srgbClr val="FFFFFF"/>
                  </a:gs>
                  <a:gs pos="100000">
                    <a:srgbClr val="FFFFFF"/>
                  </a:gs>
                </a:gsLst>
                <a:lin ang="5400000" scaled="0"/>
              </a:gradFill>
              <a:ea typeface="Segoe UI" pitchFamily="34" charset="0"/>
              <a:cs typeface="Segoe UI" pitchFamily="34" charset="0"/>
            </a:endParaRPr>
          </a:p>
        </p:txBody>
      </p:sp>
      <p:grpSp>
        <p:nvGrpSpPr>
          <p:cNvPr id="8" name="Group 7">
            <a:extLst>
              <a:ext uri="{FF2B5EF4-FFF2-40B4-BE49-F238E27FC236}">
                <a16:creationId xmlns:a16="http://schemas.microsoft.com/office/drawing/2014/main" id="{756FE8D1-33F1-47E9-A947-CC95B11CDF17}"/>
              </a:ext>
            </a:extLst>
          </p:cNvPr>
          <p:cNvGrpSpPr/>
          <p:nvPr/>
        </p:nvGrpSpPr>
        <p:grpSpPr>
          <a:xfrm>
            <a:off x="8935308" y="3063674"/>
            <a:ext cx="3199936" cy="3722513"/>
            <a:chOff x="8721931" y="2934214"/>
            <a:chExt cx="3199936" cy="3722513"/>
          </a:xfrm>
        </p:grpSpPr>
        <p:sp>
          <p:nvSpPr>
            <p:cNvPr id="19" name="Rectangle 18">
              <a:extLst>
                <a:ext uri="{FF2B5EF4-FFF2-40B4-BE49-F238E27FC236}">
                  <a16:creationId xmlns:a16="http://schemas.microsoft.com/office/drawing/2014/main" id="{E0DC526C-053C-400D-AAB2-620BC8A1A071}"/>
                </a:ext>
              </a:extLst>
            </p:cNvPr>
            <p:cNvSpPr/>
            <p:nvPr/>
          </p:nvSpPr>
          <p:spPr bwMode="auto">
            <a:xfrm>
              <a:off x="8721931" y="2934214"/>
              <a:ext cx="3199936" cy="3722513"/>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0000" tIns="90000" rIns="90000" bIns="90000" numCol="1" spcCol="0" rtlCol="0" fromWordArt="0" anchor="t" anchorCtr="0" forceAA="0" compatLnSpc="1">
              <a:prstTxWarp prst="textNoShape">
                <a:avLst/>
              </a:prstTxWarp>
              <a:noAutofit/>
            </a:bodyPr>
            <a:lstStyle/>
            <a:p>
              <a:pPr defTabSz="932472" fontAlgn="base">
                <a:spcBef>
                  <a:spcPts val="600"/>
                </a:spcBef>
                <a:spcAft>
                  <a:spcPts val="600"/>
                </a:spcAft>
              </a:pPr>
              <a:r>
                <a:rPr lang="en-US" sz="2400" dirty="0">
                  <a:solidFill>
                    <a:schemeClr val="tx1"/>
                  </a:solidFill>
                  <a:ea typeface="Segoe UI" pitchFamily="34" charset="0"/>
                  <a:cs typeface="Segoe UI" pitchFamily="34" charset="0"/>
                </a:rPr>
                <a:t>Hobbies</a:t>
              </a:r>
              <a:endParaRPr lang="en-US" sz="2400" baseline="30000" dirty="0">
                <a:solidFill>
                  <a:schemeClr val="tx1"/>
                </a:solidFill>
                <a:ea typeface="Segoe UI" pitchFamily="34" charset="0"/>
                <a:cs typeface="Segoe UI" pitchFamily="34" charset="0"/>
              </a:endParaRPr>
            </a:p>
          </p:txBody>
        </p:sp>
        <p:pic>
          <p:nvPicPr>
            <p:cNvPr id="23" name="Picture 2" descr="Billedresultat for cannibal corpse logo transparent">
              <a:extLst>
                <a:ext uri="{FF2B5EF4-FFF2-40B4-BE49-F238E27FC236}">
                  <a16:creationId xmlns:a16="http://schemas.microsoft.com/office/drawing/2014/main" id="{A9C27815-1CBE-4076-ACBB-C84654037E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42999" y="4812734"/>
              <a:ext cx="1083649" cy="696632"/>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4" descr="Billedresultat for slayer logo transparent">
              <a:extLst>
                <a:ext uri="{FF2B5EF4-FFF2-40B4-BE49-F238E27FC236}">
                  <a16:creationId xmlns:a16="http://schemas.microsoft.com/office/drawing/2014/main" id="{F18F531E-AB9E-4F21-A310-A83C5BE3A0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21899" y="3026446"/>
              <a:ext cx="1462917" cy="758476"/>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6" descr="Billedresultat for copenhell  logo transparent">
              <a:extLst>
                <a:ext uri="{FF2B5EF4-FFF2-40B4-BE49-F238E27FC236}">
                  <a16:creationId xmlns:a16="http://schemas.microsoft.com/office/drawing/2014/main" id="{F7BDC011-50F9-49BB-BF15-06EAE480605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52738" y="5627507"/>
              <a:ext cx="1789698" cy="324805"/>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Billedresultat for morbid angel logo transparent">
              <a:extLst>
                <a:ext uri="{FF2B5EF4-FFF2-40B4-BE49-F238E27FC236}">
                  <a16:creationId xmlns:a16="http://schemas.microsoft.com/office/drawing/2014/main" id="{59A39F5C-1604-442A-A1B8-77A696028F2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20033" y="3784922"/>
              <a:ext cx="1353237" cy="1014927"/>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4" descr="Billedresultat for obituary logo transparent">
              <a:extLst>
                <a:ext uri="{FF2B5EF4-FFF2-40B4-BE49-F238E27FC236}">
                  <a16:creationId xmlns:a16="http://schemas.microsoft.com/office/drawing/2014/main" id="{B3608032-FD6D-4C2F-BAEB-593338B0E09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501137" y="3921170"/>
              <a:ext cx="1066552" cy="831911"/>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6" descr="Billedresultat for hellfest logo transparent">
              <a:extLst>
                <a:ext uri="{FF2B5EF4-FFF2-40B4-BE49-F238E27FC236}">
                  <a16:creationId xmlns:a16="http://schemas.microsoft.com/office/drawing/2014/main" id="{8C1F09C6-D18E-44DA-92F4-E345566914A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760218" y="6076256"/>
              <a:ext cx="849209" cy="401959"/>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56C7DB70-0D92-4285-9B64-6F3FE575039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811076" y="4932535"/>
              <a:ext cx="1462917" cy="56228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9812EF11-1F9A-45E0-AE50-EE4FAAF7517D}"/>
                </a:ext>
              </a:extLst>
            </p:cNvPr>
            <p:cNvPicPr>
              <a:picLocks noChangeAspect="1"/>
            </p:cNvPicPr>
            <p:nvPr/>
          </p:nvPicPr>
          <p:blipFill>
            <a:blip r:embed="rId9"/>
            <a:stretch>
              <a:fillRect/>
            </a:stretch>
          </p:blipFill>
          <p:spPr>
            <a:xfrm>
              <a:off x="8928557" y="6029054"/>
              <a:ext cx="1285371" cy="426304"/>
            </a:xfrm>
            <a:prstGeom prst="rect">
              <a:avLst/>
            </a:prstGeom>
          </p:spPr>
        </p:pic>
      </p:grpSp>
      <p:pic>
        <p:nvPicPr>
          <p:cNvPr id="6" name="Picture 5" descr="A person wearing a suit and tie smiling at the camera&#10;&#10;Description automatically generated">
            <a:extLst>
              <a:ext uri="{FF2B5EF4-FFF2-40B4-BE49-F238E27FC236}">
                <a16:creationId xmlns:a16="http://schemas.microsoft.com/office/drawing/2014/main" id="{DFE95106-3680-44CC-9AA2-9F45AD828F42}"/>
              </a:ext>
            </a:extLst>
          </p:cNvPr>
          <p:cNvPicPr>
            <a:picLocks noChangeAspect="1"/>
          </p:cNvPicPr>
          <p:nvPr/>
        </p:nvPicPr>
        <p:blipFill rotWithShape="1">
          <a:blip r:embed="rId10"/>
          <a:srcRect l="-14" t="-5903" r="14" b="5903"/>
          <a:stretch/>
        </p:blipFill>
        <p:spPr>
          <a:xfrm>
            <a:off x="8934862" y="-103377"/>
            <a:ext cx="3200382" cy="3120935"/>
          </a:xfrm>
          <a:prstGeom prst="rect">
            <a:avLst/>
          </a:prstGeom>
        </p:spPr>
      </p:pic>
    </p:spTree>
    <p:extLst>
      <p:ext uri="{BB962C8B-B14F-4D97-AF65-F5344CB8AC3E}">
        <p14:creationId xmlns:p14="http://schemas.microsoft.com/office/powerpoint/2010/main" val="1195086332"/>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DAFDEF7-1081-498A-A9FA-A7CF4F5DCFCE}"/>
              </a:ext>
            </a:extLst>
          </p:cNvPr>
          <p:cNvSpPr>
            <a:spLocks noGrp="1"/>
          </p:cNvSpPr>
          <p:nvPr>
            <p:ph type="title"/>
          </p:nvPr>
        </p:nvSpPr>
        <p:spPr/>
        <p:txBody>
          <a:bodyPr/>
          <a:lstStyle/>
          <a:p>
            <a:r>
              <a:rPr lang="en-US" dirty="0"/>
              <a:t>Create a C# console app with a test library</a:t>
            </a:r>
            <a:endParaRPr lang="LID4096" dirty="0"/>
          </a:p>
        </p:txBody>
      </p:sp>
      <p:sp>
        <p:nvSpPr>
          <p:cNvPr id="5" name="Text Placeholder 4">
            <a:extLst>
              <a:ext uri="{FF2B5EF4-FFF2-40B4-BE49-F238E27FC236}">
                <a16:creationId xmlns:a16="http://schemas.microsoft.com/office/drawing/2014/main" id="{E157E846-DDA0-4ED7-8F90-BC5CF8012EC4}"/>
              </a:ext>
            </a:extLst>
          </p:cNvPr>
          <p:cNvSpPr>
            <a:spLocks noGrp="1"/>
          </p:cNvSpPr>
          <p:nvPr>
            <p:ph type="body" sz="quarter" idx="10"/>
          </p:nvPr>
        </p:nvSpPr>
        <p:spPr>
          <a:xfrm>
            <a:off x="588263" y="1436688"/>
            <a:ext cx="11018520" cy="5084469"/>
          </a:xfrm>
        </p:spPr>
        <p:txBody>
          <a:bodyPr/>
          <a:lstStyle/>
          <a:p>
            <a:r>
              <a:rPr lang="en-DK" dirty="0">
                <a:latin typeface="Cascadia Code" panose="020B0609020000020004" pitchFamily="49" charset="0"/>
                <a:cs typeface="Cascadia Code" panose="020B0609020000020004" pitchFamily="49" charset="0"/>
              </a:rPr>
              <a:t>mkdir </a:t>
            </a:r>
            <a:r>
              <a:rPr lang="en-US" dirty="0" err="1">
                <a:latin typeface="Cascadia Code" panose="020B0609020000020004" pitchFamily="49" charset="0"/>
                <a:cs typeface="Cascadia Code" panose="020B0609020000020004" pitchFamily="49" charset="0"/>
              </a:rPr>
              <a:t>MyApp</a:t>
            </a:r>
            <a:endParaRPr lang="en-DK" dirty="0">
              <a:latin typeface="Cascadia Code" panose="020B0609020000020004" pitchFamily="49" charset="0"/>
              <a:cs typeface="Cascadia Code" panose="020B0609020000020004" pitchFamily="49" charset="0"/>
            </a:endParaRPr>
          </a:p>
          <a:p>
            <a:r>
              <a:rPr lang="en-DK" dirty="0">
                <a:latin typeface="Cascadia Code" panose="020B0609020000020004" pitchFamily="49" charset="0"/>
                <a:cs typeface="Cascadia Code" panose="020B0609020000020004" pitchFamily="49" charset="0"/>
              </a:rPr>
              <a:t>cd </a:t>
            </a:r>
            <a:r>
              <a:rPr lang="en-US" dirty="0" err="1">
                <a:latin typeface="Cascadia Code" panose="020B0609020000020004" pitchFamily="49" charset="0"/>
                <a:cs typeface="Cascadia Code" panose="020B0609020000020004" pitchFamily="49" charset="0"/>
              </a:rPr>
              <a:t>MyApp</a:t>
            </a:r>
            <a:endParaRPr lang="en-DK" dirty="0">
              <a:latin typeface="Cascadia Code" panose="020B0609020000020004" pitchFamily="49" charset="0"/>
              <a:cs typeface="Cascadia Code" panose="020B0609020000020004" pitchFamily="49" charset="0"/>
            </a:endParaRPr>
          </a:p>
          <a:p>
            <a:endParaRPr lang="en-DK" dirty="0">
              <a:latin typeface="Cascadia Code" panose="020B0609020000020004" pitchFamily="49" charset="0"/>
              <a:cs typeface="Cascadia Code" panose="020B0609020000020004" pitchFamily="49" charset="0"/>
            </a:endParaRPr>
          </a:p>
          <a:p>
            <a:r>
              <a:rPr lang="en-DK" dirty="0">
                <a:latin typeface="Cascadia Code" panose="020B0609020000020004" pitchFamily="49" charset="0"/>
                <a:cs typeface="Cascadia Code" panose="020B0609020000020004" pitchFamily="49" charset="0"/>
              </a:rPr>
              <a:t>dotnet new console</a:t>
            </a:r>
            <a:r>
              <a:rPr lang="en-US" dirty="0">
                <a:latin typeface="Cascadia Code" panose="020B0609020000020004" pitchFamily="49" charset="0"/>
                <a:cs typeface="Cascadia Code" panose="020B0609020000020004" pitchFamily="49" charset="0"/>
              </a:rPr>
              <a:t> -o </a:t>
            </a:r>
            <a:r>
              <a:rPr lang="en-US" dirty="0" err="1">
                <a:latin typeface="Cascadia Code" panose="020B0609020000020004" pitchFamily="49" charset="0"/>
                <a:cs typeface="Cascadia Code" panose="020B0609020000020004" pitchFamily="49" charset="0"/>
              </a:rPr>
              <a:t>MyApp</a:t>
            </a:r>
            <a:endParaRPr lang="en-DK" dirty="0">
              <a:latin typeface="Cascadia Code" panose="020B0609020000020004" pitchFamily="49" charset="0"/>
              <a:cs typeface="Cascadia Code" panose="020B0609020000020004" pitchFamily="49" charset="0"/>
            </a:endParaRPr>
          </a:p>
          <a:p>
            <a:r>
              <a:rPr lang="en-DK" dirty="0">
                <a:latin typeface="Cascadia Code" panose="020B0609020000020004" pitchFamily="49" charset="0"/>
                <a:cs typeface="Cascadia Code" panose="020B0609020000020004" pitchFamily="49" charset="0"/>
              </a:rPr>
              <a:t>dotnet new xunit</a:t>
            </a:r>
            <a:r>
              <a:rPr lang="en-US" dirty="0">
                <a:latin typeface="Cascadia Code" panose="020B0609020000020004" pitchFamily="49" charset="0"/>
                <a:cs typeface="Cascadia Code" panose="020B0609020000020004" pitchFamily="49" charset="0"/>
              </a:rPr>
              <a:t> -o </a:t>
            </a:r>
            <a:r>
              <a:rPr lang="en-US" dirty="0" err="1">
                <a:latin typeface="Cascadia Code" panose="020B0609020000020004" pitchFamily="49" charset="0"/>
                <a:cs typeface="Cascadia Code" panose="020B0609020000020004" pitchFamily="49" charset="0"/>
              </a:rPr>
              <a:t>MyApp.Tests</a:t>
            </a:r>
            <a:endParaRPr lang="en-DK" dirty="0">
              <a:latin typeface="Cascadia Code" panose="020B0609020000020004" pitchFamily="49" charset="0"/>
              <a:cs typeface="Cascadia Code" panose="020B0609020000020004" pitchFamily="49" charset="0"/>
            </a:endParaRPr>
          </a:p>
          <a:p>
            <a:endParaRPr lang="en-DK" dirty="0">
              <a:latin typeface="Cascadia Code" panose="020B0609020000020004" pitchFamily="49" charset="0"/>
              <a:cs typeface="Cascadia Code" panose="020B0609020000020004" pitchFamily="49" charset="0"/>
            </a:endParaRPr>
          </a:p>
          <a:p>
            <a:r>
              <a:rPr lang="en-DK" dirty="0">
                <a:latin typeface="Cascadia Code" panose="020B0609020000020004" pitchFamily="49" charset="0"/>
                <a:cs typeface="Cascadia Code" panose="020B0609020000020004" pitchFamily="49" charset="0"/>
              </a:rPr>
              <a:t>dotnet new sln</a:t>
            </a:r>
          </a:p>
          <a:p>
            <a:r>
              <a:rPr lang="en-DK" dirty="0">
                <a:latin typeface="Cascadia Code" panose="020B0609020000020004" pitchFamily="49" charset="0"/>
                <a:cs typeface="Cascadia Code" panose="020B0609020000020004" pitchFamily="49" charset="0"/>
              </a:rPr>
              <a:t>dotnet sln add </a:t>
            </a:r>
            <a:r>
              <a:rPr lang="en-US" dirty="0" err="1">
                <a:latin typeface="Cascadia Code" panose="020B0609020000020004" pitchFamily="49" charset="0"/>
                <a:cs typeface="Cascadia Code" panose="020B0609020000020004" pitchFamily="49" charset="0"/>
              </a:rPr>
              <a:t>MyApp</a:t>
            </a:r>
            <a:endParaRPr lang="en-DK" dirty="0">
              <a:latin typeface="Cascadia Code" panose="020B0609020000020004" pitchFamily="49" charset="0"/>
              <a:cs typeface="Cascadia Code" panose="020B0609020000020004" pitchFamily="49" charset="0"/>
            </a:endParaRPr>
          </a:p>
          <a:p>
            <a:r>
              <a:rPr lang="en-DK" dirty="0">
                <a:latin typeface="Cascadia Code" panose="020B0609020000020004" pitchFamily="49" charset="0"/>
                <a:cs typeface="Cascadia Code" panose="020B0609020000020004" pitchFamily="49" charset="0"/>
              </a:rPr>
              <a:t>dotnet sln add </a:t>
            </a:r>
            <a:r>
              <a:rPr lang="en-US" dirty="0" err="1">
                <a:latin typeface="Cascadia Code" panose="020B0609020000020004" pitchFamily="49" charset="0"/>
                <a:cs typeface="Cascadia Code" panose="020B0609020000020004" pitchFamily="49" charset="0"/>
              </a:rPr>
              <a:t>MyApp</a:t>
            </a:r>
            <a:r>
              <a:rPr lang="en-DK" dirty="0">
                <a:latin typeface="Cascadia Code" panose="020B0609020000020004" pitchFamily="49" charset="0"/>
                <a:cs typeface="Cascadia Code" panose="020B0609020000020004" pitchFamily="49" charset="0"/>
              </a:rPr>
              <a:t>.Tests</a:t>
            </a:r>
          </a:p>
          <a:p>
            <a:r>
              <a:rPr lang="en-DK" dirty="0">
                <a:latin typeface="Cascadia Code" panose="020B0609020000020004" pitchFamily="49" charset="0"/>
                <a:cs typeface="Cascadia Code" panose="020B0609020000020004" pitchFamily="49" charset="0"/>
              </a:rPr>
              <a:t>dotnet add </a:t>
            </a:r>
            <a:r>
              <a:rPr lang="en-US" dirty="0" err="1">
                <a:latin typeface="Cascadia Code" panose="020B0609020000020004" pitchFamily="49" charset="0"/>
                <a:cs typeface="Cascadia Code" panose="020B0609020000020004" pitchFamily="49" charset="0"/>
              </a:rPr>
              <a:t>MyApp</a:t>
            </a:r>
            <a:r>
              <a:rPr lang="en-US" dirty="0">
                <a:latin typeface="Cascadia Code" panose="020B0609020000020004" pitchFamily="49" charset="0"/>
                <a:cs typeface="Cascadia Code" panose="020B0609020000020004" pitchFamily="49" charset="0"/>
              </a:rPr>
              <a:t> </a:t>
            </a:r>
            <a:r>
              <a:rPr lang="en-DK" dirty="0">
                <a:latin typeface="Cascadia Code" panose="020B0609020000020004" pitchFamily="49" charset="0"/>
                <a:cs typeface="Cascadia Code" panose="020B0609020000020004" pitchFamily="49" charset="0"/>
              </a:rPr>
              <a:t>reference </a:t>
            </a:r>
            <a:r>
              <a:rPr lang="en-US" dirty="0" err="1">
                <a:latin typeface="Cascadia Code" panose="020B0609020000020004" pitchFamily="49" charset="0"/>
                <a:cs typeface="Cascadia Code" panose="020B0609020000020004" pitchFamily="49" charset="0"/>
              </a:rPr>
              <a:t>MyApp.Tests</a:t>
            </a:r>
            <a:endParaRPr lang="LID4096" dirty="0">
              <a:latin typeface="Cascadia Code" panose="020B0609020000020004" pitchFamily="49" charset="0"/>
              <a:cs typeface="Cascadia Code" panose="020B0609020000020004" pitchFamily="49" charset="0"/>
            </a:endParaRPr>
          </a:p>
        </p:txBody>
      </p:sp>
    </p:spTree>
    <p:extLst>
      <p:ext uri="{BB962C8B-B14F-4D97-AF65-F5344CB8AC3E}">
        <p14:creationId xmlns:p14="http://schemas.microsoft.com/office/powerpoint/2010/main" val="313325593"/>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A33077-3B78-4AB7-B966-E8BBF413D0C2}"/>
              </a:ext>
            </a:extLst>
          </p:cNvPr>
          <p:cNvSpPr>
            <a:spLocks noGrp="1"/>
          </p:cNvSpPr>
          <p:nvPr>
            <p:ph type="title"/>
          </p:nvPr>
        </p:nvSpPr>
        <p:spPr/>
        <p:txBody>
          <a:bodyPr/>
          <a:lstStyle/>
          <a:p>
            <a:r>
              <a:rPr lang="en-US" dirty="0"/>
              <a:t>Build, test, and run your app</a:t>
            </a:r>
            <a:endParaRPr lang="LID4096" dirty="0"/>
          </a:p>
        </p:txBody>
      </p:sp>
      <p:sp>
        <p:nvSpPr>
          <p:cNvPr id="3" name="Text Placeholder 2">
            <a:extLst>
              <a:ext uri="{FF2B5EF4-FFF2-40B4-BE49-F238E27FC236}">
                <a16:creationId xmlns:a16="http://schemas.microsoft.com/office/drawing/2014/main" id="{656EBE48-9094-4B9C-9C6B-0C2282495A35}"/>
              </a:ext>
            </a:extLst>
          </p:cNvPr>
          <p:cNvSpPr>
            <a:spLocks noGrp="1"/>
          </p:cNvSpPr>
          <p:nvPr>
            <p:ph type="body" sz="quarter" idx="10"/>
          </p:nvPr>
        </p:nvSpPr>
        <p:spPr>
          <a:xfrm>
            <a:off x="588263" y="1436688"/>
            <a:ext cx="11018520" cy="1465016"/>
          </a:xfrm>
        </p:spPr>
        <p:txBody>
          <a:bodyPr/>
          <a:lstStyle/>
          <a:p>
            <a:r>
              <a:rPr lang="en-US" dirty="0">
                <a:latin typeface="Cascadia Code" panose="020B0609020000020004" pitchFamily="49" charset="0"/>
                <a:cs typeface="Cascadia Code" panose="020B0609020000020004" pitchFamily="49" charset="0"/>
              </a:rPr>
              <a:t>dotnet build</a:t>
            </a:r>
          </a:p>
          <a:p>
            <a:r>
              <a:rPr lang="en-US" dirty="0">
                <a:latin typeface="Cascadia Code" panose="020B0609020000020004" pitchFamily="49" charset="0"/>
                <a:cs typeface="Cascadia Code" panose="020B0609020000020004" pitchFamily="49" charset="0"/>
              </a:rPr>
              <a:t>dotnet test</a:t>
            </a:r>
          </a:p>
          <a:p>
            <a:r>
              <a:rPr lang="en-US" dirty="0">
                <a:latin typeface="Cascadia Code" panose="020B0609020000020004" pitchFamily="49" charset="0"/>
                <a:cs typeface="Cascadia Code" panose="020B0609020000020004" pitchFamily="49" charset="0"/>
              </a:rPr>
              <a:t>dotnet run --project </a:t>
            </a:r>
            <a:r>
              <a:rPr lang="en-US" dirty="0" err="1">
                <a:latin typeface="Cascadia Code" panose="020B0609020000020004" pitchFamily="49" charset="0"/>
                <a:cs typeface="Cascadia Code" panose="020B0609020000020004" pitchFamily="49" charset="0"/>
              </a:rPr>
              <a:t>MyApp</a:t>
            </a:r>
            <a:endParaRPr lang="LID4096" dirty="0">
              <a:latin typeface="Cascadia Code" panose="020B0609020000020004" pitchFamily="49" charset="0"/>
              <a:cs typeface="Cascadia Code" panose="020B0609020000020004" pitchFamily="49" charset="0"/>
            </a:endParaRPr>
          </a:p>
        </p:txBody>
      </p:sp>
    </p:spTree>
    <p:extLst>
      <p:ext uri="{BB962C8B-B14F-4D97-AF65-F5344CB8AC3E}">
        <p14:creationId xmlns:p14="http://schemas.microsoft.com/office/powerpoint/2010/main" val="1150169445"/>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1E104A-1E5B-4E6B-ABDC-C466AC6E240A}"/>
              </a:ext>
            </a:extLst>
          </p:cNvPr>
          <p:cNvSpPr>
            <a:spLocks noGrp="1"/>
          </p:cNvSpPr>
          <p:nvPr>
            <p:ph type="title"/>
          </p:nvPr>
        </p:nvSpPr>
        <p:spPr/>
        <p:txBody>
          <a:bodyPr/>
          <a:lstStyle/>
          <a:p>
            <a:r>
              <a:rPr lang="en-US" dirty="0"/>
              <a:t>Naming conventions</a:t>
            </a:r>
            <a:endParaRPr lang="LID4096" dirty="0"/>
          </a:p>
        </p:txBody>
      </p:sp>
      <p:sp>
        <p:nvSpPr>
          <p:cNvPr id="6" name="Text Placeholder 5">
            <a:extLst>
              <a:ext uri="{FF2B5EF4-FFF2-40B4-BE49-F238E27FC236}">
                <a16:creationId xmlns:a16="http://schemas.microsoft.com/office/drawing/2014/main" id="{E4A79A04-3331-43E1-A4F6-C182E02A9820}"/>
              </a:ext>
            </a:extLst>
          </p:cNvPr>
          <p:cNvSpPr>
            <a:spLocks noGrp="1"/>
          </p:cNvSpPr>
          <p:nvPr>
            <p:ph type="body" sz="quarter" idx="10"/>
          </p:nvPr>
        </p:nvSpPr>
        <p:spPr>
          <a:xfrm>
            <a:off x="584200" y="1435100"/>
            <a:ext cx="5212080" cy="4924425"/>
          </a:xfrm>
        </p:spPr>
        <p:txBody>
          <a:bodyPr/>
          <a:lstStyle/>
          <a:p>
            <a:r>
              <a:rPr lang="da-DK" sz="2000" b="1" dirty="0"/>
              <a:t>Composed names</a:t>
            </a:r>
          </a:p>
          <a:p>
            <a:r>
              <a:rPr lang="da-DK" sz="2000" dirty="0">
                <a:latin typeface="Consolas" panose="020B0609020204030204" pitchFamily="49" charset="0"/>
                <a:cs typeface="Consolas" panose="020B0609020204030204" pitchFamily="49" charset="0"/>
              </a:rPr>
              <a:t>currentLayout</a:t>
            </a:r>
            <a:r>
              <a:rPr lang="da-DK" sz="2000" dirty="0"/>
              <a:t>, </a:t>
            </a:r>
            <a:r>
              <a:rPr lang="da-DK" sz="2000" dirty="0">
                <a:latin typeface="Consolas" panose="020B0609020204030204" pitchFamily="49" charset="0"/>
                <a:cs typeface="Consolas" panose="020B0609020204030204" pitchFamily="49" charset="0"/>
              </a:rPr>
              <a:t>CurrentLayout</a:t>
            </a:r>
          </a:p>
          <a:p>
            <a:endParaRPr lang="da-DK" sz="2000" dirty="0"/>
          </a:p>
          <a:p>
            <a:r>
              <a:rPr lang="en-US" sz="2000" b="1" dirty="0"/>
              <a:t>Variables and fields</a:t>
            </a:r>
          </a:p>
          <a:p>
            <a:r>
              <a:rPr lang="da-DK" sz="2000" dirty="0">
                <a:latin typeface="Consolas" panose="020B0609020204030204" pitchFamily="49" charset="0"/>
                <a:cs typeface="Consolas" panose="020B0609020204030204" pitchFamily="49" charset="0"/>
              </a:rPr>
              <a:t>vehicle</a:t>
            </a:r>
            <a:r>
              <a:rPr lang="da-DK" sz="2000" dirty="0"/>
              <a:t>, </a:t>
            </a:r>
            <a:r>
              <a:rPr lang="da-DK" sz="2000" dirty="0">
                <a:latin typeface="Consolas" panose="020B0609020204030204" pitchFamily="49" charset="0"/>
                <a:cs typeface="Consolas" panose="020B0609020204030204" pitchFamily="49" charset="0"/>
              </a:rPr>
              <a:t>leftElement</a:t>
            </a:r>
          </a:p>
          <a:p>
            <a:endParaRPr lang="en-US" sz="2000" dirty="0"/>
          </a:p>
          <a:p>
            <a:r>
              <a:rPr lang="en-US" sz="2000" b="1" dirty="0"/>
              <a:t>Private fields</a:t>
            </a:r>
          </a:p>
          <a:p>
            <a:r>
              <a:rPr lang="en-US" sz="2000" dirty="0">
                <a:latin typeface="Consolas" panose="020B0609020204030204" pitchFamily="49" charset="0"/>
                <a:cs typeface="Consolas" panose="020B0609020204030204" pitchFamily="49" charset="0"/>
              </a:rPr>
              <a:t>_vehicle</a:t>
            </a:r>
            <a:r>
              <a:rPr lang="en-US" sz="2000" dirty="0"/>
              <a:t>, </a:t>
            </a:r>
            <a:r>
              <a:rPr lang="en-US" sz="2000" dirty="0">
                <a:latin typeface="Consolas" panose="020B0609020204030204" pitchFamily="49" charset="0"/>
                <a:cs typeface="Consolas" panose="020B0609020204030204" pitchFamily="49" charset="0"/>
              </a:rPr>
              <a:t>_</a:t>
            </a:r>
            <a:r>
              <a:rPr lang="en-US" sz="2000" dirty="0" err="1">
                <a:latin typeface="Consolas" panose="020B0609020204030204" pitchFamily="49" charset="0"/>
                <a:cs typeface="Consolas" panose="020B0609020204030204" pitchFamily="49" charset="0"/>
              </a:rPr>
              <a:t>leftElement</a:t>
            </a:r>
            <a:endParaRPr lang="da-DK" sz="2000" dirty="0">
              <a:latin typeface="Consolas" panose="020B0609020204030204" pitchFamily="49" charset="0"/>
              <a:cs typeface="Consolas" panose="020B0609020204030204" pitchFamily="49" charset="0"/>
            </a:endParaRPr>
          </a:p>
          <a:p>
            <a:endParaRPr lang="da-DK" sz="2000" dirty="0"/>
          </a:p>
          <a:p>
            <a:r>
              <a:rPr lang="da-DK" sz="2000" b="1" dirty="0"/>
              <a:t>Methods</a:t>
            </a:r>
          </a:p>
          <a:p>
            <a:r>
              <a:rPr lang="da-DK" sz="2000" dirty="0">
                <a:latin typeface="Consolas" panose="020B0609020204030204" pitchFamily="49" charset="0"/>
                <a:cs typeface="Consolas" panose="020B0609020204030204" pitchFamily="49" charset="0"/>
              </a:rPr>
              <a:t>CurrentVehicle()</a:t>
            </a:r>
            <a:r>
              <a:rPr lang="da-DK" sz="2000" dirty="0"/>
              <a:t>, </a:t>
            </a:r>
            <a:r>
              <a:rPr lang="da-DK" sz="2000" dirty="0">
                <a:latin typeface="Consolas" panose="020B0609020204030204" pitchFamily="49" charset="0"/>
                <a:cs typeface="Consolas" panose="020B0609020204030204" pitchFamily="49" charset="0"/>
              </a:rPr>
              <a:t>Size()</a:t>
            </a:r>
            <a:endParaRPr lang="LID4096" sz="2000" dirty="0"/>
          </a:p>
        </p:txBody>
      </p:sp>
      <p:sp>
        <p:nvSpPr>
          <p:cNvPr id="7" name="Text Placeholder 6">
            <a:extLst>
              <a:ext uri="{FF2B5EF4-FFF2-40B4-BE49-F238E27FC236}">
                <a16:creationId xmlns:a16="http://schemas.microsoft.com/office/drawing/2014/main" id="{0A4BC27B-1D0D-433C-80A7-41154709BF00}"/>
              </a:ext>
            </a:extLst>
          </p:cNvPr>
          <p:cNvSpPr>
            <a:spLocks noGrp="1"/>
          </p:cNvSpPr>
          <p:nvPr>
            <p:ph type="body" sz="quarter" idx="12"/>
          </p:nvPr>
        </p:nvSpPr>
        <p:spPr>
          <a:xfrm>
            <a:off x="6397171" y="1435100"/>
            <a:ext cx="5212080" cy="3447098"/>
          </a:xfrm>
        </p:spPr>
        <p:txBody>
          <a:bodyPr/>
          <a:lstStyle/>
          <a:p>
            <a:r>
              <a:rPr lang="da-DK" sz="2000" b="1" dirty="0"/>
              <a:t>Properties</a:t>
            </a:r>
          </a:p>
          <a:p>
            <a:r>
              <a:rPr lang="da-DK" sz="2000" dirty="0">
                <a:latin typeface="Consolas" panose="020B0609020204030204" pitchFamily="49" charset="0"/>
                <a:cs typeface="Consolas" panose="020B0609020204030204" pitchFamily="49" charset="0"/>
              </a:rPr>
              <a:t>Pi</a:t>
            </a:r>
            <a:r>
              <a:rPr lang="da-DK" sz="2000" dirty="0"/>
              <a:t>, </a:t>
            </a:r>
            <a:r>
              <a:rPr lang="da-DK" sz="2000" dirty="0">
                <a:latin typeface="Consolas" panose="020B0609020204030204" pitchFamily="49" charset="0"/>
                <a:cs typeface="Consolas" panose="020B0609020204030204" pitchFamily="49" charset="0"/>
              </a:rPr>
              <a:t>Name</a:t>
            </a:r>
            <a:r>
              <a:rPr lang="da-DK" sz="2000" dirty="0"/>
              <a:t>, </a:t>
            </a:r>
            <a:r>
              <a:rPr lang="da-DK" sz="2000" dirty="0">
                <a:latin typeface="Consolas" panose="020B0609020204030204" pitchFamily="49" charset="0"/>
                <a:cs typeface="Consolas" panose="020B0609020204030204" pitchFamily="49" charset="0"/>
              </a:rPr>
              <a:t>Size</a:t>
            </a:r>
          </a:p>
          <a:p>
            <a:endParaRPr lang="da-DK" sz="2000" b="1" dirty="0"/>
          </a:p>
          <a:p>
            <a:r>
              <a:rPr lang="da-DK" sz="2000" b="1" dirty="0"/>
              <a:t>Classes</a:t>
            </a:r>
          </a:p>
          <a:p>
            <a:r>
              <a:rPr lang="da-DK" sz="2000" dirty="0">
                <a:latin typeface="Consolas" panose="020B0609020204030204" pitchFamily="49" charset="0"/>
                <a:cs typeface="Consolas" panose="020B0609020204030204" pitchFamily="49" charset="0"/>
              </a:rPr>
              <a:t>MyClass</a:t>
            </a:r>
            <a:r>
              <a:rPr lang="da-DK" sz="2000" dirty="0"/>
              <a:t>, </a:t>
            </a:r>
            <a:r>
              <a:rPr lang="da-DK" sz="2000" dirty="0">
                <a:latin typeface="Consolas" panose="020B0609020204030204" pitchFamily="49" charset="0"/>
                <a:cs typeface="Consolas" panose="020B0609020204030204" pitchFamily="49" charset="0"/>
              </a:rPr>
              <a:t>List&lt;T&gt;</a:t>
            </a:r>
          </a:p>
          <a:p>
            <a:pPr lvl="1"/>
            <a:endParaRPr lang="da-DK" dirty="0"/>
          </a:p>
          <a:p>
            <a:r>
              <a:rPr lang="da-DK" sz="2000" b="1" dirty="0"/>
              <a:t>Interfaces</a:t>
            </a:r>
          </a:p>
          <a:p>
            <a:r>
              <a:rPr lang="da-DK" sz="2000" dirty="0">
                <a:latin typeface="Consolas" panose="020B0609020204030204" pitchFamily="49" charset="0"/>
                <a:cs typeface="Consolas" panose="020B0609020204030204" pitchFamily="49" charset="0"/>
              </a:rPr>
              <a:t>IException</a:t>
            </a:r>
            <a:r>
              <a:rPr lang="da-DK" sz="2000" dirty="0"/>
              <a:t>, </a:t>
            </a:r>
            <a:r>
              <a:rPr lang="da-DK" sz="2000" dirty="0">
                <a:latin typeface="Consolas" panose="020B0609020204030204" pitchFamily="49" charset="0"/>
                <a:cs typeface="Consolas" panose="020B0609020204030204" pitchFamily="49" charset="0"/>
              </a:rPr>
              <a:t>IObserver</a:t>
            </a:r>
          </a:p>
        </p:txBody>
      </p:sp>
      <p:sp>
        <p:nvSpPr>
          <p:cNvPr id="9" name="Rectangle 8">
            <a:extLst>
              <a:ext uri="{FF2B5EF4-FFF2-40B4-BE49-F238E27FC236}">
                <a16:creationId xmlns:a16="http://schemas.microsoft.com/office/drawing/2014/main" id="{DE4BCC34-50FA-4E65-9C29-01D0C4FAF38B}"/>
              </a:ext>
            </a:extLst>
          </p:cNvPr>
          <p:cNvSpPr/>
          <p:nvPr/>
        </p:nvSpPr>
        <p:spPr>
          <a:xfrm>
            <a:off x="5796280" y="6036359"/>
            <a:ext cx="8046632" cy="646331"/>
          </a:xfrm>
          <a:prstGeom prst="rect">
            <a:avLst/>
          </a:prstGeom>
        </p:spPr>
        <p:txBody>
          <a:bodyPr wrap="square" lIns="183600" rIns="183600">
            <a:spAutoFit/>
          </a:bodyPr>
          <a:lstStyle/>
          <a:p>
            <a:r>
              <a:rPr lang="en-US" dirty="0">
                <a:hlinkClick r:id="rId2"/>
              </a:rPr>
              <a:t>https://docs.microsoft.com/en-us/dotnet/standard/design-guidelines/naming-guidelines</a:t>
            </a:r>
            <a:endParaRPr lang="da-DK" dirty="0"/>
          </a:p>
        </p:txBody>
      </p:sp>
    </p:spTree>
    <p:extLst>
      <p:ext uri="{BB962C8B-B14F-4D97-AF65-F5344CB8AC3E}">
        <p14:creationId xmlns:p14="http://schemas.microsoft.com/office/powerpoint/2010/main" val="966318486"/>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EBE402-6851-4725-AF61-932F4CB345BF}"/>
              </a:ext>
            </a:extLst>
          </p:cNvPr>
          <p:cNvSpPr>
            <a:spLocks noGrp="1"/>
          </p:cNvSpPr>
          <p:nvPr>
            <p:ph type="title"/>
          </p:nvPr>
        </p:nvSpPr>
        <p:spPr/>
        <p:txBody>
          <a:bodyPr/>
          <a:lstStyle/>
          <a:p>
            <a:r>
              <a:rPr lang="en-US" dirty="0"/>
              <a:t>The C# class</a:t>
            </a:r>
            <a:endParaRPr lang="LID4096" dirty="0"/>
          </a:p>
        </p:txBody>
      </p:sp>
      <p:sp>
        <p:nvSpPr>
          <p:cNvPr id="5" name="Text Placeholder 4">
            <a:extLst>
              <a:ext uri="{FF2B5EF4-FFF2-40B4-BE49-F238E27FC236}">
                <a16:creationId xmlns:a16="http://schemas.microsoft.com/office/drawing/2014/main" id="{40B9CD0F-CAB5-4C76-9B26-3802DC6EF8EC}"/>
              </a:ext>
            </a:extLst>
          </p:cNvPr>
          <p:cNvSpPr>
            <a:spLocks noGrp="1"/>
          </p:cNvSpPr>
          <p:nvPr>
            <p:ph type="body" sz="quarter" idx="10"/>
          </p:nvPr>
        </p:nvSpPr>
        <p:spPr>
          <a:xfrm>
            <a:off x="588263" y="1436688"/>
            <a:ext cx="11018520" cy="4776692"/>
          </a:xfrm>
        </p:spPr>
        <p:txBody>
          <a:bodyPr/>
          <a:lstStyle/>
          <a:p>
            <a:r>
              <a:rPr lang="da-DK" sz="1600" b="0" dirty="0">
                <a:solidFill>
                  <a:srgbClr val="C586C0"/>
                </a:solidFill>
                <a:effectLst/>
                <a:latin typeface="Cascadia Code" panose="020B0609020000020004" pitchFamily="49" charset="0"/>
                <a:cs typeface="Cascadia Code" panose="020B0609020000020004" pitchFamily="49" charset="0"/>
              </a:rPr>
              <a:t>using</a:t>
            </a:r>
            <a:r>
              <a:rPr lang="da-DK" sz="1600" b="0" dirty="0">
                <a:solidFill>
                  <a:srgbClr val="D4D4D4"/>
                </a:solidFill>
                <a:effectLst/>
                <a:latin typeface="Cascadia Code" panose="020B0609020000020004" pitchFamily="49" charset="0"/>
                <a:cs typeface="Cascadia Code" panose="020B0609020000020004" pitchFamily="49" charset="0"/>
              </a:rPr>
              <a:t> </a:t>
            </a:r>
            <a:r>
              <a:rPr lang="da-DK" sz="1600" b="0" dirty="0">
                <a:solidFill>
                  <a:srgbClr val="4EC9B0"/>
                </a:solidFill>
                <a:effectLst/>
                <a:latin typeface="Cascadia Code" panose="020B0609020000020004" pitchFamily="49" charset="0"/>
                <a:cs typeface="Cascadia Code" panose="020B0609020000020004" pitchFamily="49" charset="0"/>
              </a:rPr>
              <a:t>System</a:t>
            </a:r>
            <a:r>
              <a:rPr lang="da-DK" sz="1600" b="0" dirty="0">
                <a:solidFill>
                  <a:srgbClr val="D4D4D4"/>
                </a:solidFill>
                <a:effectLst/>
                <a:latin typeface="Cascadia Code" panose="020B0609020000020004" pitchFamily="49" charset="0"/>
                <a:cs typeface="Cascadia Code" panose="020B0609020000020004" pitchFamily="49" charset="0"/>
              </a:rPr>
              <a:t>;</a:t>
            </a:r>
          </a:p>
          <a:p>
            <a:endParaRPr lang="da-DK" sz="1600" b="0" dirty="0">
              <a:solidFill>
                <a:srgbClr val="D4D4D4"/>
              </a:solidFill>
              <a:effectLst/>
              <a:latin typeface="Cascadia Code" panose="020B0609020000020004" pitchFamily="49" charset="0"/>
              <a:cs typeface="Cascadia Code" panose="020B0609020000020004" pitchFamily="49" charset="0"/>
            </a:endParaRPr>
          </a:p>
          <a:p>
            <a:r>
              <a:rPr lang="da-DK" sz="1600" b="0" dirty="0">
                <a:solidFill>
                  <a:srgbClr val="569CD6"/>
                </a:solidFill>
                <a:effectLst/>
                <a:latin typeface="Cascadia Code" panose="020B0609020000020004" pitchFamily="49" charset="0"/>
                <a:cs typeface="Cascadia Code" panose="020B0609020000020004" pitchFamily="49" charset="0"/>
              </a:rPr>
              <a:t>namespace</a:t>
            </a:r>
            <a:r>
              <a:rPr lang="da-DK" sz="1600" b="0" dirty="0">
                <a:solidFill>
                  <a:srgbClr val="D4D4D4"/>
                </a:solidFill>
                <a:effectLst/>
                <a:latin typeface="Cascadia Code" panose="020B0609020000020004" pitchFamily="49" charset="0"/>
                <a:cs typeface="Cascadia Code" panose="020B0609020000020004" pitchFamily="49" charset="0"/>
              </a:rPr>
              <a:t> </a:t>
            </a:r>
            <a:r>
              <a:rPr lang="da-DK" sz="1600" b="0" dirty="0">
                <a:solidFill>
                  <a:srgbClr val="4EC9B0"/>
                </a:solidFill>
                <a:effectLst/>
                <a:latin typeface="Cascadia Code" panose="020B0609020000020004" pitchFamily="49" charset="0"/>
                <a:cs typeface="Cascadia Code" panose="020B0609020000020004" pitchFamily="49" charset="0"/>
              </a:rPr>
              <a:t>Namespace</a:t>
            </a:r>
            <a:endParaRPr lang="da-DK" sz="1600" b="0" dirty="0">
              <a:solidFill>
                <a:srgbClr val="D4D4D4"/>
              </a:solidFill>
              <a:effectLst/>
              <a:latin typeface="Cascadia Code" panose="020B0609020000020004" pitchFamily="49" charset="0"/>
              <a:cs typeface="Cascadia Code" panose="020B0609020000020004" pitchFamily="49" charset="0"/>
            </a:endParaRPr>
          </a:p>
          <a:p>
            <a:r>
              <a:rPr lang="da-DK" sz="1600" b="0" dirty="0">
                <a:solidFill>
                  <a:srgbClr val="D4D4D4"/>
                </a:solidFill>
                <a:effectLst/>
                <a:latin typeface="Cascadia Code" panose="020B0609020000020004" pitchFamily="49" charset="0"/>
                <a:cs typeface="Cascadia Code" panose="020B0609020000020004" pitchFamily="49" charset="0"/>
              </a:rPr>
              <a:t>{</a:t>
            </a:r>
          </a:p>
          <a:p>
            <a:r>
              <a:rPr lang="da-DK" sz="1600" b="0" dirty="0">
                <a:solidFill>
                  <a:srgbClr val="D4D4D4"/>
                </a:solidFill>
                <a:effectLst/>
                <a:latin typeface="Cascadia Code" panose="020B0609020000020004" pitchFamily="49" charset="0"/>
                <a:cs typeface="Cascadia Code" panose="020B0609020000020004" pitchFamily="49" charset="0"/>
              </a:rPr>
              <a:t>    </a:t>
            </a:r>
            <a:r>
              <a:rPr lang="da-DK" sz="1600" b="0" dirty="0">
                <a:solidFill>
                  <a:srgbClr val="569CD6"/>
                </a:solidFill>
                <a:effectLst/>
                <a:latin typeface="Cascadia Code" panose="020B0609020000020004" pitchFamily="49" charset="0"/>
                <a:cs typeface="Cascadia Code" panose="020B0609020000020004" pitchFamily="49" charset="0"/>
              </a:rPr>
              <a:t>public</a:t>
            </a:r>
            <a:r>
              <a:rPr lang="da-DK" sz="1600" b="0" dirty="0">
                <a:solidFill>
                  <a:srgbClr val="D4D4D4"/>
                </a:solidFill>
                <a:effectLst/>
                <a:latin typeface="Cascadia Code" panose="020B0609020000020004" pitchFamily="49" charset="0"/>
                <a:cs typeface="Cascadia Code" panose="020B0609020000020004" pitchFamily="49" charset="0"/>
              </a:rPr>
              <a:t> </a:t>
            </a:r>
            <a:r>
              <a:rPr lang="da-DK" sz="1600" b="0" dirty="0">
                <a:solidFill>
                  <a:srgbClr val="569CD6"/>
                </a:solidFill>
                <a:effectLst/>
                <a:latin typeface="Cascadia Code" panose="020B0609020000020004" pitchFamily="49" charset="0"/>
                <a:cs typeface="Cascadia Code" panose="020B0609020000020004" pitchFamily="49" charset="0"/>
              </a:rPr>
              <a:t>class</a:t>
            </a:r>
            <a:r>
              <a:rPr lang="da-DK" sz="1600" b="0" dirty="0">
                <a:solidFill>
                  <a:srgbClr val="D4D4D4"/>
                </a:solidFill>
                <a:effectLst/>
                <a:latin typeface="Cascadia Code" panose="020B0609020000020004" pitchFamily="49" charset="0"/>
                <a:cs typeface="Cascadia Code" panose="020B0609020000020004" pitchFamily="49" charset="0"/>
              </a:rPr>
              <a:t> </a:t>
            </a:r>
            <a:r>
              <a:rPr lang="da-DK" sz="1600" b="0" dirty="0">
                <a:solidFill>
                  <a:srgbClr val="4EC9B0"/>
                </a:solidFill>
                <a:effectLst/>
                <a:latin typeface="Cascadia Code" panose="020B0609020000020004" pitchFamily="49" charset="0"/>
                <a:cs typeface="Cascadia Code" panose="020B0609020000020004" pitchFamily="49" charset="0"/>
              </a:rPr>
              <a:t>Class</a:t>
            </a:r>
            <a:endParaRPr lang="da-DK" sz="1600" b="0" dirty="0">
              <a:solidFill>
                <a:srgbClr val="D4D4D4"/>
              </a:solidFill>
              <a:effectLst/>
              <a:latin typeface="Cascadia Code" panose="020B0609020000020004" pitchFamily="49" charset="0"/>
              <a:cs typeface="Cascadia Code" panose="020B0609020000020004" pitchFamily="49" charset="0"/>
            </a:endParaRPr>
          </a:p>
          <a:p>
            <a:r>
              <a:rPr lang="da-DK" sz="1600" b="0" dirty="0">
                <a:solidFill>
                  <a:srgbClr val="D4D4D4"/>
                </a:solidFill>
                <a:effectLst/>
                <a:latin typeface="Cascadia Code" panose="020B0609020000020004" pitchFamily="49" charset="0"/>
                <a:cs typeface="Cascadia Code" panose="020B0609020000020004" pitchFamily="49" charset="0"/>
              </a:rPr>
              <a:t>    {</a:t>
            </a:r>
          </a:p>
          <a:p>
            <a:r>
              <a:rPr lang="da-DK" sz="1600" b="0" dirty="0">
                <a:solidFill>
                  <a:srgbClr val="D4D4D4"/>
                </a:solidFill>
                <a:effectLst/>
                <a:latin typeface="Cascadia Code" panose="020B0609020000020004" pitchFamily="49" charset="0"/>
                <a:cs typeface="Cascadia Code" panose="020B0609020000020004" pitchFamily="49" charset="0"/>
              </a:rPr>
              <a:t>        </a:t>
            </a:r>
            <a:r>
              <a:rPr lang="da-DK" sz="1600" b="0" dirty="0">
                <a:solidFill>
                  <a:srgbClr val="569CD6"/>
                </a:solidFill>
                <a:effectLst/>
                <a:latin typeface="Cascadia Code" panose="020B0609020000020004" pitchFamily="49" charset="0"/>
                <a:cs typeface="Cascadia Code" panose="020B0609020000020004" pitchFamily="49" charset="0"/>
              </a:rPr>
              <a:t>private</a:t>
            </a:r>
            <a:r>
              <a:rPr lang="da-DK" sz="1600" b="0" dirty="0">
                <a:solidFill>
                  <a:srgbClr val="D4D4D4"/>
                </a:solidFill>
                <a:effectLst/>
                <a:latin typeface="Cascadia Code" panose="020B0609020000020004" pitchFamily="49" charset="0"/>
                <a:cs typeface="Cascadia Code" panose="020B0609020000020004" pitchFamily="49" charset="0"/>
              </a:rPr>
              <a:t> </a:t>
            </a:r>
            <a:r>
              <a:rPr lang="da-DK" sz="1600" b="0" dirty="0">
                <a:solidFill>
                  <a:srgbClr val="569CD6"/>
                </a:solidFill>
                <a:effectLst/>
                <a:latin typeface="Cascadia Code" panose="020B0609020000020004" pitchFamily="49" charset="0"/>
                <a:cs typeface="Cascadia Code" panose="020B0609020000020004" pitchFamily="49" charset="0"/>
              </a:rPr>
              <a:t>string</a:t>
            </a:r>
            <a:r>
              <a:rPr lang="da-DK" sz="1600" b="0" dirty="0">
                <a:solidFill>
                  <a:srgbClr val="D4D4D4"/>
                </a:solidFill>
                <a:effectLst/>
                <a:latin typeface="Cascadia Code" panose="020B0609020000020004" pitchFamily="49" charset="0"/>
                <a:cs typeface="Cascadia Code" panose="020B0609020000020004" pitchFamily="49" charset="0"/>
              </a:rPr>
              <a:t> </a:t>
            </a:r>
            <a:r>
              <a:rPr lang="da-DK" sz="1600" b="0" dirty="0">
                <a:solidFill>
                  <a:srgbClr val="9CDCFE"/>
                </a:solidFill>
                <a:effectLst/>
                <a:latin typeface="Cascadia Code" panose="020B0609020000020004" pitchFamily="49" charset="0"/>
                <a:cs typeface="Cascadia Code" panose="020B0609020000020004" pitchFamily="49" charset="0"/>
              </a:rPr>
              <a:t>_field</a:t>
            </a:r>
            <a:r>
              <a:rPr lang="da-DK" sz="1600" b="0" dirty="0">
                <a:solidFill>
                  <a:srgbClr val="D4D4D4"/>
                </a:solidFill>
                <a:effectLst/>
                <a:latin typeface="Cascadia Code" panose="020B0609020000020004" pitchFamily="49" charset="0"/>
                <a:cs typeface="Cascadia Code" panose="020B0609020000020004" pitchFamily="49" charset="0"/>
              </a:rPr>
              <a:t>;</a:t>
            </a:r>
          </a:p>
          <a:p>
            <a:br>
              <a:rPr lang="da-DK" sz="1600" b="0" dirty="0">
                <a:solidFill>
                  <a:srgbClr val="D4D4D4"/>
                </a:solidFill>
                <a:effectLst/>
                <a:latin typeface="Cascadia Code" panose="020B0609020000020004" pitchFamily="49" charset="0"/>
                <a:cs typeface="Cascadia Code" panose="020B0609020000020004" pitchFamily="49" charset="0"/>
              </a:rPr>
            </a:br>
            <a:r>
              <a:rPr lang="da-DK" sz="1600" b="0" dirty="0">
                <a:solidFill>
                  <a:srgbClr val="D4D4D4"/>
                </a:solidFill>
                <a:effectLst/>
                <a:latin typeface="Cascadia Code" panose="020B0609020000020004" pitchFamily="49" charset="0"/>
                <a:cs typeface="Cascadia Code" panose="020B0609020000020004" pitchFamily="49" charset="0"/>
              </a:rPr>
              <a:t>        </a:t>
            </a:r>
            <a:r>
              <a:rPr lang="da-DK" sz="1600" b="0" dirty="0">
                <a:solidFill>
                  <a:srgbClr val="569CD6"/>
                </a:solidFill>
                <a:effectLst/>
                <a:latin typeface="Cascadia Code" panose="020B0609020000020004" pitchFamily="49" charset="0"/>
                <a:cs typeface="Cascadia Code" panose="020B0609020000020004" pitchFamily="49" charset="0"/>
              </a:rPr>
              <a:t>protected</a:t>
            </a:r>
            <a:r>
              <a:rPr lang="da-DK" sz="1600" b="0" dirty="0">
                <a:solidFill>
                  <a:srgbClr val="D4D4D4"/>
                </a:solidFill>
                <a:effectLst/>
                <a:latin typeface="Cascadia Code" panose="020B0609020000020004" pitchFamily="49" charset="0"/>
                <a:cs typeface="Cascadia Code" panose="020B0609020000020004" pitchFamily="49" charset="0"/>
              </a:rPr>
              <a:t> </a:t>
            </a:r>
            <a:r>
              <a:rPr lang="da-DK" sz="1600" b="0" dirty="0">
                <a:solidFill>
                  <a:srgbClr val="4EC9B0"/>
                </a:solidFill>
                <a:effectLst/>
                <a:latin typeface="Cascadia Code" panose="020B0609020000020004" pitchFamily="49" charset="0"/>
                <a:cs typeface="Cascadia Code" panose="020B0609020000020004" pitchFamily="49" charset="0"/>
              </a:rPr>
              <a:t>DateTime</a:t>
            </a:r>
            <a:r>
              <a:rPr lang="da-DK" sz="1600" b="0" dirty="0">
                <a:solidFill>
                  <a:srgbClr val="D4D4D4"/>
                </a:solidFill>
                <a:effectLst/>
                <a:latin typeface="Cascadia Code" panose="020B0609020000020004" pitchFamily="49" charset="0"/>
                <a:cs typeface="Cascadia Code" panose="020B0609020000020004" pitchFamily="49" charset="0"/>
              </a:rPr>
              <a:t> </a:t>
            </a:r>
            <a:r>
              <a:rPr lang="da-DK" sz="1600" b="0" dirty="0">
                <a:solidFill>
                  <a:srgbClr val="9CDCFE"/>
                </a:solidFill>
                <a:effectLst/>
                <a:latin typeface="Cascadia Code" panose="020B0609020000020004" pitchFamily="49" charset="0"/>
                <a:cs typeface="Cascadia Code" panose="020B0609020000020004" pitchFamily="49" charset="0"/>
              </a:rPr>
              <a:t>_inheritableField</a:t>
            </a:r>
            <a:r>
              <a:rPr lang="da-DK" sz="1600" b="0" dirty="0">
                <a:solidFill>
                  <a:srgbClr val="D4D4D4"/>
                </a:solidFill>
                <a:effectLst/>
                <a:latin typeface="Cascadia Code" panose="020B0609020000020004" pitchFamily="49" charset="0"/>
                <a:cs typeface="Cascadia Code" panose="020B0609020000020004" pitchFamily="49" charset="0"/>
              </a:rPr>
              <a:t>;</a:t>
            </a:r>
          </a:p>
          <a:p>
            <a:br>
              <a:rPr lang="da-DK" sz="1600" b="0" dirty="0">
                <a:solidFill>
                  <a:srgbClr val="D4D4D4"/>
                </a:solidFill>
                <a:effectLst/>
                <a:latin typeface="Cascadia Code" panose="020B0609020000020004" pitchFamily="49" charset="0"/>
                <a:cs typeface="Cascadia Code" panose="020B0609020000020004" pitchFamily="49" charset="0"/>
              </a:rPr>
            </a:br>
            <a:r>
              <a:rPr lang="da-DK" sz="1600" b="0" dirty="0">
                <a:solidFill>
                  <a:srgbClr val="D4D4D4"/>
                </a:solidFill>
                <a:effectLst/>
                <a:latin typeface="Cascadia Code" panose="020B0609020000020004" pitchFamily="49" charset="0"/>
                <a:cs typeface="Cascadia Code" panose="020B0609020000020004" pitchFamily="49" charset="0"/>
              </a:rPr>
              <a:t>        </a:t>
            </a:r>
            <a:r>
              <a:rPr lang="da-DK" sz="1600" b="0" dirty="0">
                <a:solidFill>
                  <a:srgbClr val="569CD6"/>
                </a:solidFill>
                <a:effectLst/>
                <a:latin typeface="Cascadia Code" panose="020B0609020000020004" pitchFamily="49" charset="0"/>
                <a:cs typeface="Cascadia Code" panose="020B0609020000020004" pitchFamily="49" charset="0"/>
              </a:rPr>
              <a:t>public</a:t>
            </a:r>
            <a:r>
              <a:rPr lang="da-DK" sz="1600" b="0" dirty="0">
                <a:solidFill>
                  <a:srgbClr val="D4D4D4"/>
                </a:solidFill>
                <a:effectLst/>
                <a:latin typeface="Cascadia Code" panose="020B0609020000020004" pitchFamily="49" charset="0"/>
                <a:cs typeface="Cascadia Code" panose="020B0609020000020004" pitchFamily="49" charset="0"/>
              </a:rPr>
              <a:t> </a:t>
            </a:r>
            <a:r>
              <a:rPr lang="da-DK" sz="1600" b="0" dirty="0">
                <a:solidFill>
                  <a:srgbClr val="569CD6"/>
                </a:solidFill>
                <a:effectLst/>
                <a:latin typeface="Cascadia Code" panose="020B0609020000020004" pitchFamily="49" charset="0"/>
                <a:cs typeface="Cascadia Code" panose="020B0609020000020004" pitchFamily="49" charset="0"/>
              </a:rPr>
              <a:t>string</a:t>
            </a:r>
            <a:r>
              <a:rPr lang="da-DK" sz="1600" b="0" dirty="0">
                <a:solidFill>
                  <a:srgbClr val="D4D4D4"/>
                </a:solidFill>
                <a:effectLst/>
                <a:latin typeface="Cascadia Code" panose="020B0609020000020004" pitchFamily="49" charset="0"/>
                <a:cs typeface="Cascadia Code" panose="020B0609020000020004" pitchFamily="49" charset="0"/>
              </a:rPr>
              <a:t> </a:t>
            </a:r>
            <a:r>
              <a:rPr lang="da-DK" sz="1600" b="0" dirty="0">
                <a:solidFill>
                  <a:srgbClr val="9CDCFE"/>
                </a:solidFill>
                <a:effectLst/>
                <a:latin typeface="Cascadia Code" panose="020B0609020000020004" pitchFamily="49" charset="0"/>
                <a:cs typeface="Cascadia Code" panose="020B0609020000020004" pitchFamily="49" charset="0"/>
              </a:rPr>
              <a:t>Property</a:t>
            </a:r>
            <a:r>
              <a:rPr lang="da-DK" sz="1600" b="0" dirty="0">
                <a:solidFill>
                  <a:srgbClr val="D4D4D4"/>
                </a:solidFill>
                <a:effectLst/>
                <a:latin typeface="Cascadia Code" panose="020B0609020000020004" pitchFamily="49" charset="0"/>
                <a:cs typeface="Cascadia Code" panose="020B0609020000020004" pitchFamily="49" charset="0"/>
              </a:rPr>
              <a:t> { </a:t>
            </a:r>
            <a:r>
              <a:rPr lang="da-DK" sz="1600" b="0" dirty="0">
                <a:solidFill>
                  <a:srgbClr val="569CD6"/>
                </a:solidFill>
                <a:effectLst/>
                <a:latin typeface="Cascadia Code" panose="020B0609020000020004" pitchFamily="49" charset="0"/>
                <a:cs typeface="Cascadia Code" panose="020B0609020000020004" pitchFamily="49" charset="0"/>
              </a:rPr>
              <a:t>get</a:t>
            </a:r>
            <a:r>
              <a:rPr lang="da-DK" sz="1600" b="0" dirty="0">
                <a:solidFill>
                  <a:srgbClr val="D4D4D4"/>
                </a:solidFill>
                <a:effectLst/>
                <a:latin typeface="Cascadia Code" panose="020B0609020000020004" pitchFamily="49" charset="0"/>
                <a:cs typeface="Cascadia Code" panose="020B0609020000020004" pitchFamily="49" charset="0"/>
              </a:rPr>
              <a:t> =&gt; </a:t>
            </a:r>
            <a:r>
              <a:rPr lang="da-DK" sz="1600" b="0" dirty="0">
                <a:solidFill>
                  <a:srgbClr val="9CDCFE"/>
                </a:solidFill>
                <a:effectLst/>
                <a:latin typeface="Cascadia Code" panose="020B0609020000020004" pitchFamily="49" charset="0"/>
                <a:cs typeface="Cascadia Code" panose="020B0609020000020004" pitchFamily="49" charset="0"/>
              </a:rPr>
              <a:t>_field</a:t>
            </a:r>
            <a:r>
              <a:rPr lang="da-DK" sz="1600" b="0" dirty="0">
                <a:solidFill>
                  <a:srgbClr val="D4D4D4"/>
                </a:solidFill>
                <a:effectLst/>
                <a:latin typeface="Cascadia Code" panose="020B0609020000020004" pitchFamily="49" charset="0"/>
                <a:cs typeface="Cascadia Code" panose="020B0609020000020004" pitchFamily="49" charset="0"/>
              </a:rPr>
              <a:t>; } </a:t>
            </a:r>
            <a:r>
              <a:rPr lang="da-DK" sz="1600" b="0" dirty="0">
                <a:solidFill>
                  <a:srgbClr val="6A9955"/>
                </a:solidFill>
                <a:effectLst/>
                <a:latin typeface="Cascadia Code" panose="020B0609020000020004" pitchFamily="49" charset="0"/>
                <a:cs typeface="Cascadia Code" panose="020B0609020000020004" pitchFamily="49" charset="0"/>
              </a:rPr>
              <a:t>// Getter</a:t>
            </a:r>
            <a:endParaRPr lang="da-DK" sz="1600" b="0" dirty="0">
              <a:solidFill>
                <a:srgbClr val="D4D4D4"/>
              </a:solidFill>
              <a:effectLst/>
              <a:latin typeface="Cascadia Code" panose="020B0609020000020004" pitchFamily="49" charset="0"/>
              <a:cs typeface="Cascadia Code" panose="020B0609020000020004" pitchFamily="49" charset="0"/>
            </a:endParaRPr>
          </a:p>
          <a:p>
            <a:br>
              <a:rPr lang="da-DK" sz="1600" b="0" dirty="0">
                <a:solidFill>
                  <a:srgbClr val="D4D4D4"/>
                </a:solidFill>
                <a:effectLst/>
                <a:latin typeface="Cascadia Code" panose="020B0609020000020004" pitchFamily="49" charset="0"/>
                <a:cs typeface="Cascadia Code" panose="020B0609020000020004" pitchFamily="49" charset="0"/>
              </a:rPr>
            </a:br>
            <a:r>
              <a:rPr lang="da-DK" sz="1600" b="0" dirty="0">
                <a:solidFill>
                  <a:srgbClr val="D4D4D4"/>
                </a:solidFill>
                <a:effectLst/>
                <a:latin typeface="Cascadia Code" panose="020B0609020000020004" pitchFamily="49" charset="0"/>
                <a:cs typeface="Cascadia Code" panose="020B0609020000020004" pitchFamily="49" charset="0"/>
              </a:rPr>
              <a:t>        </a:t>
            </a:r>
            <a:r>
              <a:rPr lang="da-DK" sz="1600" b="0" dirty="0">
                <a:solidFill>
                  <a:srgbClr val="569CD6"/>
                </a:solidFill>
                <a:effectLst/>
                <a:latin typeface="Cascadia Code" panose="020B0609020000020004" pitchFamily="49" charset="0"/>
                <a:cs typeface="Cascadia Code" panose="020B0609020000020004" pitchFamily="49" charset="0"/>
              </a:rPr>
              <a:t>public</a:t>
            </a:r>
            <a:r>
              <a:rPr lang="da-DK" sz="1600" b="0" dirty="0">
                <a:solidFill>
                  <a:srgbClr val="D4D4D4"/>
                </a:solidFill>
                <a:effectLst/>
                <a:latin typeface="Cascadia Code" panose="020B0609020000020004" pitchFamily="49" charset="0"/>
                <a:cs typeface="Cascadia Code" panose="020B0609020000020004" pitchFamily="49" charset="0"/>
              </a:rPr>
              <a:t> </a:t>
            </a:r>
            <a:r>
              <a:rPr lang="da-DK" sz="1600" b="0" dirty="0">
                <a:solidFill>
                  <a:srgbClr val="569CD6"/>
                </a:solidFill>
                <a:effectLst/>
                <a:latin typeface="Cascadia Code" panose="020B0609020000020004" pitchFamily="49" charset="0"/>
                <a:cs typeface="Cascadia Code" panose="020B0609020000020004" pitchFamily="49" charset="0"/>
              </a:rPr>
              <a:t>int</a:t>
            </a:r>
            <a:r>
              <a:rPr lang="da-DK" sz="1600" b="0" dirty="0">
                <a:solidFill>
                  <a:srgbClr val="D4D4D4"/>
                </a:solidFill>
                <a:effectLst/>
                <a:latin typeface="Cascadia Code" panose="020B0609020000020004" pitchFamily="49" charset="0"/>
                <a:cs typeface="Cascadia Code" panose="020B0609020000020004" pitchFamily="49" charset="0"/>
              </a:rPr>
              <a:t> </a:t>
            </a:r>
            <a:r>
              <a:rPr lang="da-DK" sz="1600" b="0" dirty="0">
                <a:solidFill>
                  <a:srgbClr val="9CDCFE"/>
                </a:solidFill>
                <a:effectLst/>
                <a:latin typeface="Cascadia Code" panose="020B0609020000020004" pitchFamily="49" charset="0"/>
                <a:cs typeface="Cascadia Code" panose="020B0609020000020004" pitchFamily="49" charset="0"/>
              </a:rPr>
              <a:t>AutoProperty</a:t>
            </a:r>
            <a:r>
              <a:rPr lang="da-DK" sz="1600" b="0" dirty="0">
                <a:solidFill>
                  <a:srgbClr val="D4D4D4"/>
                </a:solidFill>
                <a:effectLst/>
                <a:latin typeface="Cascadia Code" panose="020B0609020000020004" pitchFamily="49" charset="0"/>
                <a:cs typeface="Cascadia Code" panose="020B0609020000020004" pitchFamily="49" charset="0"/>
              </a:rPr>
              <a:t> { </a:t>
            </a:r>
            <a:r>
              <a:rPr lang="da-DK" sz="1600" b="0" dirty="0">
                <a:solidFill>
                  <a:srgbClr val="569CD6"/>
                </a:solidFill>
                <a:effectLst/>
                <a:latin typeface="Cascadia Code" panose="020B0609020000020004" pitchFamily="49" charset="0"/>
                <a:cs typeface="Cascadia Code" panose="020B0609020000020004" pitchFamily="49" charset="0"/>
              </a:rPr>
              <a:t>get</a:t>
            </a:r>
            <a:r>
              <a:rPr lang="da-DK" sz="1600" b="0" dirty="0">
                <a:solidFill>
                  <a:srgbClr val="D4D4D4"/>
                </a:solidFill>
                <a:effectLst/>
                <a:latin typeface="Cascadia Code" panose="020B0609020000020004" pitchFamily="49" charset="0"/>
                <a:cs typeface="Cascadia Code" panose="020B0609020000020004" pitchFamily="49" charset="0"/>
              </a:rPr>
              <a:t>; </a:t>
            </a:r>
            <a:r>
              <a:rPr lang="da-DK" sz="1600" b="0" dirty="0">
                <a:solidFill>
                  <a:srgbClr val="569CD6"/>
                </a:solidFill>
                <a:effectLst/>
                <a:latin typeface="Cascadia Code" panose="020B0609020000020004" pitchFamily="49" charset="0"/>
                <a:cs typeface="Cascadia Code" panose="020B0609020000020004" pitchFamily="49" charset="0"/>
              </a:rPr>
              <a:t>set</a:t>
            </a:r>
            <a:r>
              <a:rPr lang="da-DK" sz="1600" b="0" dirty="0">
                <a:solidFill>
                  <a:srgbClr val="D4D4D4"/>
                </a:solidFill>
                <a:effectLst/>
                <a:latin typeface="Cascadia Code" panose="020B0609020000020004" pitchFamily="49" charset="0"/>
                <a:cs typeface="Cascadia Code" panose="020B0609020000020004" pitchFamily="49" charset="0"/>
              </a:rPr>
              <a:t>; }</a:t>
            </a:r>
          </a:p>
          <a:p>
            <a:br>
              <a:rPr lang="da-DK" sz="1600" b="0" dirty="0">
                <a:solidFill>
                  <a:srgbClr val="D4D4D4"/>
                </a:solidFill>
                <a:effectLst/>
                <a:latin typeface="Cascadia Code" panose="020B0609020000020004" pitchFamily="49" charset="0"/>
                <a:cs typeface="Cascadia Code" panose="020B0609020000020004" pitchFamily="49" charset="0"/>
              </a:rPr>
            </a:br>
            <a:r>
              <a:rPr lang="da-DK" sz="1600" b="0" dirty="0">
                <a:solidFill>
                  <a:srgbClr val="D4D4D4"/>
                </a:solidFill>
                <a:effectLst/>
                <a:latin typeface="Cascadia Code" panose="020B0609020000020004" pitchFamily="49" charset="0"/>
                <a:cs typeface="Cascadia Code" panose="020B0609020000020004" pitchFamily="49" charset="0"/>
              </a:rPr>
              <a:t>        </a:t>
            </a:r>
            <a:r>
              <a:rPr lang="da-DK" sz="1600" b="0" dirty="0">
                <a:solidFill>
                  <a:srgbClr val="569CD6"/>
                </a:solidFill>
                <a:effectLst/>
                <a:latin typeface="Cascadia Code" panose="020B0609020000020004" pitchFamily="49" charset="0"/>
                <a:cs typeface="Cascadia Code" panose="020B0609020000020004" pitchFamily="49" charset="0"/>
              </a:rPr>
              <a:t>public</a:t>
            </a:r>
            <a:r>
              <a:rPr lang="da-DK" sz="1600" b="0" dirty="0">
                <a:solidFill>
                  <a:srgbClr val="D4D4D4"/>
                </a:solidFill>
                <a:effectLst/>
                <a:latin typeface="Cascadia Code" panose="020B0609020000020004" pitchFamily="49" charset="0"/>
                <a:cs typeface="Cascadia Code" panose="020B0609020000020004" pitchFamily="49" charset="0"/>
              </a:rPr>
              <a:t> </a:t>
            </a:r>
            <a:r>
              <a:rPr lang="da-DK" sz="1600" b="0" dirty="0">
                <a:solidFill>
                  <a:srgbClr val="DCDCAA"/>
                </a:solidFill>
                <a:effectLst/>
                <a:latin typeface="Cascadia Code" panose="020B0609020000020004" pitchFamily="49" charset="0"/>
                <a:cs typeface="Cascadia Code" panose="020B0609020000020004" pitchFamily="49" charset="0"/>
              </a:rPr>
              <a:t>Class</a:t>
            </a:r>
            <a:r>
              <a:rPr lang="da-DK" sz="1600" b="0" dirty="0">
                <a:solidFill>
                  <a:srgbClr val="D4D4D4"/>
                </a:solidFill>
                <a:effectLst/>
                <a:latin typeface="Cascadia Code" panose="020B0609020000020004" pitchFamily="49" charset="0"/>
                <a:cs typeface="Cascadia Code" panose="020B0609020000020004" pitchFamily="49" charset="0"/>
              </a:rPr>
              <a:t>() </a:t>
            </a:r>
            <a:r>
              <a:rPr lang="da-DK" sz="1600" b="0" dirty="0">
                <a:solidFill>
                  <a:srgbClr val="6A9955"/>
                </a:solidFill>
                <a:effectLst/>
                <a:latin typeface="Cascadia Code" panose="020B0609020000020004" pitchFamily="49" charset="0"/>
                <a:cs typeface="Cascadia Code" panose="020B0609020000020004" pitchFamily="49" charset="0"/>
              </a:rPr>
              <a:t>// Constructor</a:t>
            </a:r>
            <a:endParaRPr lang="da-DK" sz="1600" b="0" dirty="0">
              <a:solidFill>
                <a:srgbClr val="D4D4D4"/>
              </a:solidFill>
              <a:effectLst/>
              <a:latin typeface="Cascadia Code" panose="020B0609020000020004" pitchFamily="49" charset="0"/>
              <a:cs typeface="Cascadia Code" panose="020B0609020000020004" pitchFamily="49" charset="0"/>
            </a:endParaRPr>
          </a:p>
          <a:p>
            <a:r>
              <a:rPr lang="da-DK" sz="1600" b="0" dirty="0">
                <a:solidFill>
                  <a:srgbClr val="D4D4D4"/>
                </a:solidFill>
                <a:effectLst/>
                <a:latin typeface="Cascadia Code" panose="020B0609020000020004" pitchFamily="49" charset="0"/>
                <a:cs typeface="Cascadia Code" panose="020B0609020000020004" pitchFamily="49" charset="0"/>
              </a:rPr>
              <a:t>        {</a:t>
            </a:r>
          </a:p>
          <a:p>
            <a:r>
              <a:rPr lang="da-DK" sz="1600" b="0" dirty="0">
                <a:solidFill>
                  <a:srgbClr val="D4D4D4"/>
                </a:solidFill>
                <a:effectLst/>
                <a:latin typeface="Cascadia Code" panose="020B0609020000020004" pitchFamily="49" charset="0"/>
                <a:cs typeface="Cascadia Code" panose="020B0609020000020004" pitchFamily="49" charset="0"/>
              </a:rPr>
              <a:t>        }</a:t>
            </a:r>
            <a:endParaRPr lang="LID4096" sz="1600" dirty="0">
              <a:latin typeface="Cascadia Code" panose="020B0609020000020004" pitchFamily="49" charset="0"/>
              <a:cs typeface="Cascadia Code" panose="020B0609020000020004" pitchFamily="49" charset="0"/>
            </a:endParaRPr>
          </a:p>
        </p:txBody>
      </p:sp>
    </p:spTree>
    <p:extLst>
      <p:ext uri="{BB962C8B-B14F-4D97-AF65-F5344CB8AC3E}">
        <p14:creationId xmlns:p14="http://schemas.microsoft.com/office/powerpoint/2010/main" val="4285479100"/>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EBE402-6851-4725-AF61-932F4CB345BF}"/>
              </a:ext>
            </a:extLst>
          </p:cNvPr>
          <p:cNvSpPr>
            <a:spLocks noGrp="1"/>
          </p:cNvSpPr>
          <p:nvPr>
            <p:ph type="title"/>
          </p:nvPr>
        </p:nvSpPr>
        <p:spPr/>
        <p:txBody>
          <a:bodyPr/>
          <a:lstStyle/>
          <a:p>
            <a:r>
              <a:rPr lang="en-US" dirty="0"/>
              <a:t>The C# class (methods)</a:t>
            </a:r>
            <a:endParaRPr lang="LID4096" dirty="0"/>
          </a:p>
        </p:txBody>
      </p:sp>
      <p:sp>
        <p:nvSpPr>
          <p:cNvPr id="5" name="Text Placeholder 4">
            <a:extLst>
              <a:ext uri="{FF2B5EF4-FFF2-40B4-BE49-F238E27FC236}">
                <a16:creationId xmlns:a16="http://schemas.microsoft.com/office/drawing/2014/main" id="{40B9CD0F-CAB5-4C76-9B26-3802DC6EF8EC}"/>
              </a:ext>
            </a:extLst>
          </p:cNvPr>
          <p:cNvSpPr>
            <a:spLocks noGrp="1"/>
          </p:cNvSpPr>
          <p:nvPr>
            <p:ph type="body" sz="quarter" idx="10"/>
          </p:nvPr>
        </p:nvSpPr>
        <p:spPr>
          <a:xfrm>
            <a:off x="588263" y="1436688"/>
            <a:ext cx="11018520" cy="5121402"/>
          </a:xfrm>
        </p:spPr>
        <p:txBody>
          <a:bodyPr/>
          <a:lstStyle/>
          <a:p>
            <a:br>
              <a:rPr lang="da-DK" sz="1600" b="0" dirty="0">
                <a:solidFill>
                  <a:srgbClr val="D4D4D4"/>
                </a:solidFill>
                <a:effectLst/>
                <a:latin typeface="Cascadia Code" panose="020B0609020000020004" pitchFamily="49" charset="0"/>
                <a:cs typeface="Cascadia Code" panose="020B0609020000020004" pitchFamily="49" charset="0"/>
              </a:rPr>
            </a:br>
            <a:r>
              <a:rPr lang="da-DK" sz="1600" b="0" dirty="0">
                <a:solidFill>
                  <a:srgbClr val="D4D4D4"/>
                </a:solidFill>
                <a:effectLst/>
                <a:latin typeface="Cascadia Code" panose="020B0609020000020004" pitchFamily="49" charset="0"/>
                <a:cs typeface="Cascadia Code" panose="020B0609020000020004" pitchFamily="49" charset="0"/>
              </a:rPr>
              <a:t>        </a:t>
            </a:r>
            <a:r>
              <a:rPr lang="da-DK" sz="1600" b="0" dirty="0">
                <a:solidFill>
                  <a:srgbClr val="569CD6"/>
                </a:solidFill>
                <a:effectLst/>
                <a:latin typeface="Cascadia Code" panose="020B0609020000020004" pitchFamily="49" charset="0"/>
                <a:cs typeface="Cascadia Code" panose="020B0609020000020004" pitchFamily="49" charset="0"/>
              </a:rPr>
              <a:t>public</a:t>
            </a:r>
            <a:r>
              <a:rPr lang="da-DK" sz="1600" b="0" dirty="0">
                <a:solidFill>
                  <a:srgbClr val="D4D4D4"/>
                </a:solidFill>
                <a:effectLst/>
                <a:latin typeface="Cascadia Code" panose="020B0609020000020004" pitchFamily="49" charset="0"/>
                <a:cs typeface="Cascadia Code" panose="020B0609020000020004" pitchFamily="49" charset="0"/>
              </a:rPr>
              <a:t> </a:t>
            </a:r>
            <a:r>
              <a:rPr lang="da-DK" sz="1600" b="0" dirty="0">
                <a:solidFill>
                  <a:srgbClr val="569CD6"/>
                </a:solidFill>
                <a:effectLst/>
                <a:latin typeface="Cascadia Code" panose="020B0609020000020004" pitchFamily="49" charset="0"/>
                <a:cs typeface="Cascadia Code" panose="020B0609020000020004" pitchFamily="49" charset="0"/>
              </a:rPr>
              <a:t>object</a:t>
            </a:r>
            <a:r>
              <a:rPr lang="da-DK" sz="1600" b="0" dirty="0">
                <a:solidFill>
                  <a:srgbClr val="D4D4D4"/>
                </a:solidFill>
                <a:effectLst/>
                <a:latin typeface="Cascadia Code" panose="020B0609020000020004" pitchFamily="49" charset="0"/>
                <a:cs typeface="Cascadia Code" panose="020B0609020000020004" pitchFamily="49" charset="0"/>
              </a:rPr>
              <a:t> </a:t>
            </a:r>
            <a:r>
              <a:rPr lang="da-DK" sz="1600" b="0" dirty="0">
                <a:solidFill>
                  <a:srgbClr val="DCDCAA"/>
                </a:solidFill>
                <a:effectLst/>
                <a:latin typeface="Cascadia Code" panose="020B0609020000020004" pitchFamily="49" charset="0"/>
                <a:cs typeface="Cascadia Code" panose="020B0609020000020004" pitchFamily="49" charset="0"/>
              </a:rPr>
              <a:t>InstanceMethod</a:t>
            </a:r>
            <a:r>
              <a:rPr lang="da-DK" sz="1600" b="0" dirty="0">
                <a:solidFill>
                  <a:srgbClr val="D4D4D4"/>
                </a:solidFill>
                <a:effectLst/>
                <a:latin typeface="Cascadia Code" panose="020B0609020000020004" pitchFamily="49" charset="0"/>
                <a:cs typeface="Cascadia Code" panose="020B0609020000020004" pitchFamily="49" charset="0"/>
              </a:rPr>
              <a:t>(</a:t>
            </a:r>
            <a:r>
              <a:rPr lang="da-DK" sz="1600" b="0" dirty="0">
                <a:solidFill>
                  <a:srgbClr val="569CD6"/>
                </a:solidFill>
                <a:effectLst/>
                <a:latin typeface="Cascadia Code" panose="020B0609020000020004" pitchFamily="49" charset="0"/>
                <a:cs typeface="Cascadia Code" panose="020B0609020000020004" pitchFamily="49" charset="0"/>
              </a:rPr>
              <a:t>int</a:t>
            </a:r>
            <a:r>
              <a:rPr lang="da-DK" sz="1600" b="0" dirty="0">
                <a:solidFill>
                  <a:srgbClr val="D4D4D4"/>
                </a:solidFill>
                <a:effectLst/>
                <a:latin typeface="Cascadia Code" panose="020B0609020000020004" pitchFamily="49" charset="0"/>
                <a:cs typeface="Cascadia Code" panose="020B0609020000020004" pitchFamily="49" charset="0"/>
              </a:rPr>
              <a:t> </a:t>
            </a:r>
            <a:r>
              <a:rPr lang="da-DK" sz="1600" b="0" dirty="0">
                <a:solidFill>
                  <a:srgbClr val="9CDCFE"/>
                </a:solidFill>
                <a:effectLst/>
                <a:latin typeface="Cascadia Code" panose="020B0609020000020004" pitchFamily="49" charset="0"/>
                <a:cs typeface="Cascadia Code" panose="020B0609020000020004" pitchFamily="49" charset="0"/>
              </a:rPr>
              <a:t>parameter</a:t>
            </a:r>
            <a:r>
              <a:rPr lang="da-DK" sz="1600" b="0" dirty="0">
                <a:solidFill>
                  <a:srgbClr val="D4D4D4"/>
                </a:solidFill>
                <a:effectLst/>
                <a:latin typeface="Cascadia Code" panose="020B0609020000020004" pitchFamily="49" charset="0"/>
                <a:cs typeface="Cascadia Code" panose="020B0609020000020004" pitchFamily="49" charset="0"/>
              </a:rPr>
              <a:t>)</a:t>
            </a:r>
          </a:p>
          <a:p>
            <a:r>
              <a:rPr lang="da-DK" sz="1600" b="0" dirty="0">
                <a:solidFill>
                  <a:srgbClr val="D4D4D4"/>
                </a:solidFill>
                <a:effectLst/>
                <a:latin typeface="Cascadia Code" panose="020B0609020000020004" pitchFamily="49" charset="0"/>
                <a:cs typeface="Cascadia Code" panose="020B0609020000020004" pitchFamily="49" charset="0"/>
              </a:rPr>
              <a:t>        {</a:t>
            </a:r>
          </a:p>
          <a:p>
            <a:r>
              <a:rPr lang="da-DK" sz="1600" b="0" dirty="0">
                <a:solidFill>
                  <a:srgbClr val="D4D4D4"/>
                </a:solidFill>
                <a:effectLst/>
                <a:latin typeface="Cascadia Code" panose="020B0609020000020004" pitchFamily="49" charset="0"/>
                <a:cs typeface="Cascadia Code" panose="020B0609020000020004" pitchFamily="49" charset="0"/>
              </a:rPr>
              <a:t>            </a:t>
            </a:r>
            <a:r>
              <a:rPr lang="da-DK" sz="1600" b="0" dirty="0">
                <a:solidFill>
                  <a:srgbClr val="C586C0"/>
                </a:solidFill>
                <a:effectLst/>
                <a:latin typeface="Cascadia Code" panose="020B0609020000020004" pitchFamily="49" charset="0"/>
                <a:cs typeface="Cascadia Code" panose="020B0609020000020004" pitchFamily="49" charset="0"/>
              </a:rPr>
              <a:t>return</a:t>
            </a:r>
            <a:r>
              <a:rPr lang="da-DK" sz="1600" b="0" dirty="0">
                <a:solidFill>
                  <a:srgbClr val="D4D4D4"/>
                </a:solidFill>
                <a:effectLst/>
                <a:latin typeface="Cascadia Code" panose="020B0609020000020004" pitchFamily="49" charset="0"/>
                <a:cs typeface="Cascadia Code" panose="020B0609020000020004" pitchFamily="49" charset="0"/>
              </a:rPr>
              <a:t> </a:t>
            </a:r>
            <a:r>
              <a:rPr lang="da-DK" sz="1600" b="0" dirty="0">
                <a:solidFill>
                  <a:srgbClr val="569CD6"/>
                </a:solidFill>
                <a:effectLst/>
                <a:latin typeface="Cascadia Code" panose="020B0609020000020004" pitchFamily="49" charset="0"/>
                <a:cs typeface="Cascadia Code" panose="020B0609020000020004" pitchFamily="49" charset="0"/>
              </a:rPr>
              <a:t>null</a:t>
            </a:r>
            <a:r>
              <a:rPr lang="da-DK" sz="1600" b="0" dirty="0">
                <a:solidFill>
                  <a:srgbClr val="D4D4D4"/>
                </a:solidFill>
                <a:effectLst/>
                <a:latin typeface="Cascadia Code" panose="020B0609020000020004" pitchFamily="49" charset="0"/>
                <a:cs typeface="Cascadia Code" panose="020B0609020000020004" pitchFamily="49" charset="0"/>
              </a:rPr>
              <a:t>;</a:t>
            </a:r>
          </a:p>
          <a:p>
            <a:r>
              <a:rPr lang="da-DK" sz="1600" b="0" dirty="0">
                <a:solidFill>
                  <a:srgbClr val="D4D4D4"/>
                </a:solidFill>
                <a:effectLst/>
                <a:latin typeface="Cascadia Code" panose="020B0609020000020004" pitchFamily="49" charset="0"/>
                <a:cs typeface="Cascadia Code" panose="020B0609020000020004" pitchFamily="49" charset="0"/>
              </a:rPr>
              <a:t>        }</a:t>
            </a:r>
          </a:p>
          <a:p>
            <a:endParaRPr lang="da-DK" sz="1600" dirty="0">
              <a:solidFill>
                <a:srgbClr val="D4D4D4"/>
              </a:solidFill>
              <a:latin typeface="Cascadia Code" panose="020B0609020000020004" pitchFamily="49" charset="0"/>
              <a:cs typeface="Cascadia Code" panose="020B0609020000020004" pitchFamily="49" charset="0"/>
            </a:endParaRPr>
          </a:p>
          <a:p>
            <a:r>
              <a:rPr lang="en-US" sz="1600" b="0" dirty="0">
                <a:solidFill>
                  <a:srgbClr val="D4D4D4"/>
                </a:solidFill>
                <a:effectLst/>
                <a:latin typeface="Cascadia Code" panose="020B0609020000020004" pitchFamily="49" charset="0"/>
                <a:cs typeface="Cascadia Code" panose="020B0609020000020004" pitchFamily="49" charset="0"/>
              </a:rPr>
              <a:t>        </a:t>
            </a:r>
            <a:r>
              <a:rPr lang="en-US" sz="1600" b="0" dirty="0">
                <a:solidFill>
                  <a:srgbClr val="569CD6"/>
                </a:solidFill>
                <a:effectLst/>
                <a:latin typeface="Cascadia Code" panose="020B0609020000020004" pitchFamily="49" charset="0"/>
                <a:cs typeface="Cascadia Code" panose="020B0609020000020004" pitchFamily="49" charset="0"/>
              </a:rPr>
              <a:t>public</a:t>
            </a:r>
            <a:r>
              <a:rPr lang="en-US" sz="1600" b="0" dirty="0">
                <a:solidFill>
                  <a:srgbClr val="D4D4D4"/>
                </a:solidFill>
                <a:effectLst/>
                <a:latin typeface="Cascadia Code" panose="020B0609020000020004" pitchFamily="49" charset="0"/>
                <a:cs typeface="Cascadia Code" panose="020B0609020000020004" pitchFamily="49" charset="0"/>
              </a:rPr>
              <a:t> </a:t>
            </a:r>
            <a:r>
              <a:rPr lang="en-US" sz="1600" b="0" dirty="0">
                <a:solidFill>
                  <a:srgbClr val="569CD6"/>
                </a:solidFill>
                <a:effectLst/>
                <a:latin typeface="Cascadia Code" panose="020B0609020000020004" pitchFamily="49" charset="0"/>
                <a:cs typeface="Cascadia Code" panose="020B0609020000020004" pitchFamily="49" charset="0"/>
              </a:rPr>
              <a:t>virtual</a:t>
            </a:r>
            <a:r>
              <a:rPr lang="en-US" sz="1600" b="0" dirty="0">
                <a:solidFill>
                  <a:srgbClr val="D4D4D4"/>
                </a:solidFill>
                <a:effectLst/>
                <a:latin typeface="Cascadia Code" panose="020B0609020000020004" pitchFamily="49" charset="0"/>
                <a:cs typeface="Cascadia Code" panose="020B0609020000020004" pitchFamily="49" charset="0"/>
              </a:rPr>
              <a:t> </a:t>
            </a:r>
            <a:r>
              <a:rPr lang="en-US" sz="1600" b="0" dirty="0">
                <a:solidFill>
                  <a:srgbClr val="569CD6"/>
                </a:solidFill>
                <a:effectLst/>
                <a:latin typeface="Cascadia Code" panose="020B0609020000020004" pitchFamily="49" charset="0"/>
                <a:cs typeface="Cascadia Code" panose="020B0609020000020004" pitchFamily="49" charset="0"/>
              </a:rPr>
              <a:t>object</a:t>
            </a:r>
            <a:r>
              <a:rPr lang="en-US" sz="1600" b="0" dirty="0">
                <a:solidFill>
                  <a:srgbClr val="D4D4D4"/>
                </a:solidFill>
                <a:effectLst/>
                <a:latin typeface="Cascadia Code" panose="020B0609020000020004" pitchFamily="49" charset="0"/>
                <a:cs typeface="Cascadia Code" panose="020B0609020000020004" pitchFamily="49" charset="0"/>
              </a:rPr>
              <a:t> </a:t>
            </a:r>
            <a:r>
              <a:rPr lang="en-US" sz="1600" b="0" dirty="0" err="1">
                <a:solidFill>
                  <a:srgbClr val="DCDCAA"/>
                </a:solidFill>
                <a:effectLst/>
                <a:latin typeface="Cascadia Code" panose="020B0609020000020004" pitchFamily="49" charset="0"/>
                <a:cs typeface="Cascadia Code" panose="020B0609020000020004" pitchFamily="49" charset="0"/>
              </a:rPr>
              <a:t>OverridableInstanceMethod</a:t>
            </a:r>
            <a:r>
              <a:rPr lang="en-US" sz="1600" b="0" dirty="0">
                <a:solidFill>
                  <a:srgbClr val="D4D4D4"/>
                </a:solidFill>
                <a:effectLst/>
                <a:latin typeface="Cascadia Code" panose="020B0609020000020004" pitchFamily="49" charset="0"/>
                <a:cs typeface="Cascadia Code" panose="020B0609020000020004" pitchFamily="49" charset="0"/>
              </a:rPr>
              <a:t>(</a:t>
            </a:r>
            <a:r>
              <a:rPr lang="en-US" sz="1600" b="0" dirty="0">
                <a:solidFill>
                  <a:srgbClr val="569CD6"/>
                </a:solidFill>
                <a:effectLst/>
                <a:latin typeface="Cascadia Code" panose="020B0609020000020004" pitchFamily="49" charset="0"/>
                <a:cs typeface="Cascadia Code" panose="020B0609020000020004" pitchFamily="49" charset="0"/>
              </a:rPr>
              <a:t>bool</a:t>
            </a:r>
            <a:r>
              <a:rPr lang="en-US" sz="1600" b="0" dirty="0">
                <a:solidFill>
                  <a:srgbClr val="D4D4D4"/>
                </a:solidFill>
                <a:effectLst/>
                <a:latin typeface="Cascadia Code" panose="020B0609020000020004" pitchFamily="49" charset="0"/>
                <a:cs typeface="Cascadia Code" panose="020B0609020000020004" pitchFamily="49" charset="0"/>
              </a:rPr>
              <a:t> </a:t>
            </a:r>
            <a:r>
              <a:rPr lang="en-US" sz="1600" b="0" dirty="0">
                <a:solidFill>
                  <a:srgbClr val="9CDCFE"/>
                </a:solidFill>
                <a:effectLst/>
                <a:latin typeface="Cascadia Code" panose="020B0609020000020004" pitchFamily="49" charset="0"/>
                <a:cs typeface="Cascadia Code" panose="020B0609020000020004" pitchFamily="49" charset="0"/>
              </a:rPr>
              <a:t>parameter</a:t>
            </a:r>
            <a:r>
              <a:rPr lang="en-US" sz="1600" b="0" dirty="0">
                <a:solidFill>
                  <a:srgbClr val="D4D4D4"/>
                </a:solidFill>
                <a:effectLst/>
                <a:latin typeface="Cascadia Code" panose="020B0609020000020004" pitchFamily="49" charset="0"/>
                <a:cs typeface="Cascadia Code" panose="020B0609020000020004" pitchFamily="49" charset="0"/>
              </a:rPr>
              <a:t>)</a:t>
            </a:r>
          </a:p>
          <a:p>
            <a:r>
              <a:rPr lang="en-US" sz="1600" b="0" dirty="0">
                <a:solidFill>
                  <a:srgbClr val="D4D4D4"/>
                </a:solidFill>
                <a:effectLst/>
                <a:latin typeface="Cascadia Code" panose="020B0609020000020004" pitchFamily="49" charset="0"/>
                <a:cs typeface="Cascadia Code" panose="020B0609020000020004" pitchFamily="49" charset="0"/>
              </a:rPr>
              <a:t>        {</a:t>
            </a:r>
          </a:p>
          <a:p>
            <a:r>
              <a:rPr lang="en-US" sz="1600" b="0" dirty="0">
                <a:solidFill>
                  <a:srgbClr val="D4D4D4"/>
                </a:solidFill>
                <a:effectLst/>
                <a:latin typeface="Cascadia Code" panose="020B0609020000020004" pitchFamily="49" charset="0"/>
                <a:cs typeface="Cascadia Code" panose="020B0609020000020004" pitchFamily="49" charset="0"/>
              </a:rPr>
              <a:t>            </a:t>
            </a:r>
            <a:r>
              <a:rPr lang="en-US" sz="1600" b="0" dirty="0">
                <a:solidFill>
                  <a:srgbClr val="C586C0"/>
                </a:solidFill>
                <a:effectLst/>
                <a:latin typeface="Cascadia Code" panose="020B0609020000020004" pitchFamily="49" charset="0"/>
                <a:cs typeface="Cascadia Code" panose="020B0609020000020004" pitchFamily="49" charset="0"/>
              </a:rPr>
              <a:t>return</a:t>
            </a:r>
            <a:r>
              <a:rPr lang="en-US" sz="1600" b="0" dirty="0">
                <a:solidFill>
                  <a:srgbClr val="D4D4D4"/>
                </a:solidFill>
                <a:effectLst/>
                <a:latin typeface="Cascadia Code" panose="020B0609020000020004" pitchFamily="49" charset="0"/>
                <a:cs typeface="Cascadia Code" panose="020B0609020000020004" pitchFamily="49" charset="0"/>
              </a:rPr>
              <a:t> </a:t>
            </a:r>
            <a:r>
              <a:rPr lang="en-US" sz="1600" b="0" dirty="0">
                <a:solidFill>
                  <a:srgbClr val="569CD6"/>
                </a:solidFill>
                <a:effectLst/>
                <a:latin typeface="Cascadia Code" panose="020B0609020000020004" pitchFamily="49" charset="0"/>
                <a:cs typeface="Cascadia Code" panose="020B0609020000020004" pitchFamily="49" charset="0"/>
              </a:rPr>
              <a:t>null</a:t>
            </a:r>
            <a:r>
              <a:rPr lang="en-US" sz="1600" b="0" dirty="0">
                <a:solidFill>
                  <a:srgbClr val="D4D4D4"/>
                </a:solidFill>
                <a:effectLst/>
                <a:latin typeface="Cascadia Code" panose="020B0609020000020004" pitchFamily="49" charset="0"/>
                <a:cs typeface="Cascadia Code" panose="020B0609020000020004" pitchFamily="49" charset="0"/>
              </a:rPr>
              <a:t>;</a:t>
            </a:r>
          </a:p>
          <a:p>
            <a:r>
              <a:rPr lang="en-US" sz="1600" b="0" dirty="0">
                <a:solidFill>
                  <a:srgbClr val="D4D4D4"/>
                </a:solidFill>
                <a:effectLst/>
                <a:latin typeface="Cascadia Code" panose="020B0609020000020004" pitchFamily="49" charset="0"/>
                <a:cs typeface="Cascadia Code" panose="020B0609020000020004" pitchFamily="49" charset="0"/>
              </a:rPr>
              <a:t>        }</a:t>
            </a:r>
            <a:endParaRPr lang="da-DK" sz="1600" b="0" dirty="0">
              <a:solidFill>
                <a:srgbClr val="D4D4D4"/>
              </a:solidFill>
              <a:effectLst/>
              <a:latin typeface="Cascadia Code" panose="020B0609020000020004" pitchFamily="49" charset="0"/>
              <a:cs typeface="Cascadia Code" panose="020B0609020000020004" pitchFamily="49" charset="0"/>
            </a:endParaRPr>
          </a:p>
          <a:p>
            <a:br>
              <a:rPr lang="da-DK" sz="1600" b="0" dirty="0">
                <a:solidFill>
                  <a:srgbClr val="D4D4D4"/>
                </a:solidFill>
                <a:effectLst/>
                <a:latin typeface="Cascadia Code" panose="020B0609020000020004" pitchFamily="49" charset="0"/>
                <a:cs typeface="Cascadia Code" panose="020B0609020000020004" pitchFamily="49" charset="0"/>
              </a:rPr>
            </a:br>
            <a:r>
              <a:rPr lang="da-DK" sz="1600" b="0" dirty="0">
                <a:solidFill>
                  <a:srgbClr val="D4D4D4"/>
                </a:solidFill>
                <a:effectLst/>
                <a:latin typeface="Cascadia Code" panose="020B0609020000020004" pitchFamily="49" charset="0"/>
                <a:cs typeface="Cascadia Code" panose="020B0609020000020004" pitchFamily="49" charset="0"/>
              </a:rPr>
              <a:t>        </a:t>
            </a:r>
            <a:r>
              <a:rPr lang="da-DK" sz="1600" b="0" dirty="0">
                <a:solidFill>
                  <a:srgbClr val="569CD6"/>
                </a:solidFill>
                <a:effectLst/>
                <a:latin typeface="Cascadia Code" panose="020B0609020000020004" pitchFamily="49" charset="0"/>
                <a:cs typeface="Cascadia Code" panose="020B0609020000020004" pitchFamily="49" charset="0"/>
              </a:rPr>
              <a:t>public</a:t>
            </a:r>
            <a:r>
              <a:rPr lang="da-DK" sz="1600" b="0" dirty="0">
                <a:solidFill>
                  <a:srgbClr val="D4D4D4"/>
                </a:solidFill>
                <a:effectLst/>
                <a:latin typeface="Cascadia Code" panose="020B0609020000020004" pitchFamily="49" charset="0"/>
                <a:cs typeface="Cascadia Code" panose="020B0609020000020004" pitchFamily="49" charset="0"/>
              </a:rPr>
              <a:t> </a:t>
            </a:r>
            <a:r>
              <a:rPr lang="da-DK" sz="1600" b="0" dirty="0">
                <a:solidFill>
                  <a:srgbClr val="569CD6"/>
                </a:solidFill>
                <a:effectLst/>
                <a:latin typeface="Cascadia Code" panose="020B0609020000020004" pitchFamily="49" charset="0"/>
                <a:cs typeface="Cascadia Code" panose="020B0609020000020004" pitchFamily="49" charset="0"/>
              </a:rPr>
              <a:t>static</a:t>
            </a:r>
            <a:r>
              <a:rPr lang="da-DK" sz="1600" b="0" dirty="0">
                <a:solidFill>
                  <a:srgbClr val="D4D4D4"/>
                </a:solidFill>
                <a:effectLst/>
                <a:latin typeface="Cascadia Code" panose="020B0609020000020004" pitchFamily="49" charset="0"/>
                <a:cs typeface="Cascadia Code" panose="020B0609020000020004" pitchFamily="49" charset="0"/>
              </a:rPr>
              <a:t> </a:t>
            </a:r>
            <a:r>
              <a:rPr lang="da-DK" sz="1600" b="0" dirty="0">
                <a:solidFill>
                  <a:srgbClr val="569CD6"/>
                </a:solidFill>
                <a:effectLst/>
                <a:latin typeface="Cascadia Code" panose="020B0609020000020004" pitchFamily="49" charset="0"/>
                <a:cs typeface="Cascadia Code" panose="020B0609020000020004" pitchFamily="49" charset="0"/>
              </a:rPr>
              <a:t>void</a:t>
            </a:r>
            <a:r>
              <a:rPr lang="da-DK" sz="1600" b="0" dirty="0">
                <a:solidFill>
                  <a:srgbClr val="D4D4D4"/>
                </a:solidFill>
                <a:effectLst/>
                <a:latin typeface="Cascadia Code" panose="020B0609020000020004" pitchFamily="49" charset="0"/>
                <a:cs typeface="Cascadia Code" panose="020B0609020000020004" pitchFamily="49" charset="0"/>
              </a:rPr>
              <a:t> </a:t>
            </a:r>
            <a:r>
              <a:rPr lang="da-DK" sz="1600" b="0" dirty="0">
                <a:solidFill>
                  <a:srgbClr val="DCDCAA"/>
                </a:solidFill>
                <a:effectLst/>
                <a:latin typeface="Cascadia Code" panose="020B0609020000020004" pitchFamily="49" charset="0"/>
                <a:cs typeface="Cascadia Code" panose="020B0609020000020004" pitchFamily="49" charset="0"/>
              </a:rPr>
              <a:t>StaticMethod</a:t>
            </a:r>
            <a:r>
              <a:rPr lang="da-DK" sz="1600" b="0" dirty="0">
                <a:solidFill>
                  <a:srgbClr val="D4D4D4"/>
                </a:solidFill>
                <a:effectLst/>
                <a:latin typeface="Cascadia Code" panose="020B0609020000020004" pitchFamily="49" charset="0"/>
                <a:cs typeface="Cascadia Code" panose="020B0609020000020004" pitchFamily="49" charset="0"/>
              </a:rPr>
              <a:t>()</a:t>
            </a:r>
          </a:p>
          <a:p>
            <a:r>
              <a:rPr lang="da-DK" sz="1600" b="0" dirty="0">
                <a:solidFill>
                  <a:srgbClr val="D4D4D4"/>
                </a:solidFill>
                <a:effectLst/>
                <a:latin typeface="Cascadia Code" panose="020B0609020000020004" pitchFamily="49" charset="0"/>
                <a:cs typeface="Cascadia Code" panose="020B0609020000020004" pitchFamily="49" charset="0"/>
              </a:rPr>
              <a:t>        {</a:t>
            </a:r>
          </a:p>
          <a:p>
            <a:r>
              <a:rPr lang="da-DK" sz="1600" b="0" dirty="0">
                <a:solidFill>
                  <a:srgbClr val="D4D4D4"/>
                </a:solidFill>
                <a:effectLst/>
                <a:latin typeface="Cascadia Code" panose="020B0609020000020004" pitchFamily="49" charset="0"/>
                <a:cs typeface="Cascadia Code" panose="020B0609020000020004" pitchFamily="49" charset="0"/>
              </a:rPr>
              <a:t>        }</a:t>
            </a:r>
          </a:p>
          <a:p>
            <a:br>
              <a:rPr lang="da-DK" sz="1600" b="0" dirty="0">
                <a:solidFill>
                  <a:srgbClr val="D4D4D4"/>
                </a:solidFill>
                <a:effectLst/>
                <a:latin typeface="Cascadia Code" panose="020B0609020000020004" pitchFamily="49" charset="0"/>
                <a:cs typeface="Cascadia Code" panose="020B0609020000020004" pitchFamily="49" charset="0"/>
              </a:rPr>
            </a:br>
            <a:r>
              <a:rPr lang="da-DK" sz="1600" b="0" dirty="0">
                <a:solidFill>
                  <a:srgbClr val="D4D4D4"/>
                </a:solidFill>
                <a:effectLst/>
                <a:latin typeface="Cascadia Code" panose="020B0609020000020004" pitchFamily="49" charset="0"/>
                <a:cs typeface="Cascadia Code" panose="020B0609020000020004" pitchFamily="49" charset="0"/>
              </a:rPr>
              <a:t>        </a:t>
            </a:r>
            <a:r>
              <a:rPr lang="da-DK" sz="1600" b="0" dirty="0">
                <a:solidFill>
                  <a:srgbClr val="569CD6"/>
                </a:solidFill>
                <a:effectLst/>
                <a:latin typeface="Cascadia Code" panose="020B0609020000020004" pitchFamily="49" charset="0"/>
                <a:cs typeface="Cascadia Code" panose="020B0609020000020004" pitchFamily="49" charset="0"/>
              </a:rPr>
              <a:t>private</a:t>
            </a:r>
            <a:r>
              <a:rPr lang="da-DK" sz="1600" b="0" dirty="0">
                <a:solidFill>
                  <a:srgbClr val="D4D4D4"/>
                </a:solidFill>
                <a:effectLst/>
                <a:latin typeface="Cascadia Code" panose="020B0609020000020004" pitchFamily="49" charset="0"/>
                <a:cs typeface="Cascadia Code" panose="020B0609020000020004" pitchFamily="49" charset="0"/>
              </a:rPr>
              <a:t> </a:t>
            </a:r>
            <a:r>
              <a:rPr lang="da-DK" sz="1600" b="0" dirty="0">
                <a:solidFill>
                  <a:srgbClr val="569CD6"/>
                </a:solidFill>
                <a:effectLst/>
                <a:latin typeface="Cascadia Code" panose="020B0609020000020004" pitchFamily="49" charset="0"/>
                <a:cs typeface="Cascadia Code" panose="020B0609020000020004" pitchFamily="49" charset="0"/>
              </a:rPr>
              <a:t>void</a:t>
            </a:r>
            <a:r>
              <a:rPr lang="da-DK" sz="1600" b="0" dirty="0">
                <a:solidFill>
                  <a:srgbClr val="D4D4D4"/>
                </a:solidFill>
                <a:effectLst/>
                <a:latin typeface="Cascadia Code" panose="020B0609020000020004" pitchFamily="49" charset="0"/>
                <a:cs typeface="Cascadia Code" panose="020B0609020000020004" pitchFamily="49" charset="0"/>
              </a:rPr>
              <a:t> </a:t>
            </a:r>
            <a:r>
              <a:rPr lang="da-DK" sz="1600" b="0" dirty="0">
                <a:solidFill>
                  <a:srgbClr val="DCDCAA"/>
                </a:solidFill>
                <a:effectLst/>
                <a:latin typeface="Cascadia Code" panose="020B0609020000020004" pitchFamily="49" charset="0"/>
                <a:cs typeface="Cascadia Code" panose="020B0609020000020004" pitchFamily="49" charset="0"/>
              </a:rPr>
              <a:t>PrivateInstanceMethod</a:t>
            </a:r>
            <a:r>
              <a:rPr lang="da-DK" sz="1600" b="0" dirty="0">
                <a:solidFill>
                  <a:srgbClr val="D4D4D4"/>
                </a:solidFill>
                <a:effectLst/>
                <a:latin typeface="Cascadia Code" panose="020B0609020000020004" pitchFamily="49" charset="0"/>
                <a:cs typeface="Cascadia Code" panose="020B0609020000020004" pitchFamily="49" charset="0"/>
              </a:rPr>
              <a:t>()</a:t>
            </a:r>
          </a:p>
          <a:p>
            <a:r>
              <a:rPr lang="da-DK" sz="1600" b="0" dirty="0">
                <a:solidFill>
                  <a:srgbClr val="D4D4D4"/>
                </a:solidFill>
                <a:effectLst/>
                <a:latin typeface="Cascadia Code" panose="020B0609020000020004" pitchFamily="49" charset="0"/>
                <a:cs typeface="Cascadia Code" panose="020B0609020000020004" pitchFamily="49" charset="0"/>
              </a:rPr>
              <a:t>        {</a:t>
            </a:r>
          </a:p>
          <a:p>
            <a:r>
              <a:rPr lang="da-DK" sz="1600" b="0" dirty="0">
                <a:solidFill>
                  <a:srgbClr val="D4D4D4"/>
                </a:solidFill>
                <a:effectLst/>
                <a:latin typeface="Cascadia Code" panose="020B0609020000020004" pitchFamily="49" charset="0"/>
                <a:cs typeface="Cascadia Code" panose="020B0609020000020004" pitchFamily="49" charset="0"/>
              </a:rPr>
              <a:t>        }</a:t>
            </a:r>
            <a:endParaRPr lang="LID4096" sz="1600" dirty="0">
              <a:latin typeface="Cascadia Code" panose="020B0609020000020004" pitchFamily="49" charset="0"/>
              <a:cs typeface="Cascadia Code" panose="020B0609020000020004" pitchFamily="49" charset="0"/>
            </a:endParaRPr>
          </a:p>
        </p:txBody>
      </p:sp>
    </p:spTree>
    <p:extLst>
      <p:ext uri="{BB962C8B-B14F-4D97-AF65-F5344CB8AC3E}">
        <p14:creationId xmlns:p14="http://schemas.microsoft.com/office/powerpoint/2010/main" val="304980444"/>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EBE402-6851-4725-AF61-932F4CB345BF}"/>
              </a:ext>
            </a:extLst>
          </p:cNvPr>
          <p:cNvSpPr>
            <a:spLocks noGrp="1"/>
          </p:cNvSpPr>
          <p:nvPr>
            <p:ph type="title"/>
          </p:nvPr>
        </p:nvSpPr>
        <p:spPr/>
        <p:txBody>
          <a:bodyPr/>
          <a:lstStyle/>
          <a:p>
            <a:r>
              <a:rPr lang="en-US" dirty="0"/>
              <a:t>The C# class (events and delegates)</a:t>
            </a:r>
            <a:endParaRPr lang="LID4096" dirty="0"/>
          </a:p>
        </p:txBody>
      </p:sp>
      <p:sp>
        <p:nvSpPr>
          <p:cNvPr id="5" name="Text Placeholder 4">
            <a:extLst>
              <a:ext uri="{FF2B5EF4-FFF2-40B4-BE49-F238E27FC236}">
                <a16:creationId xmlns:a16="http://schemas.microsoft.com/office/drawing/2014/main" id="{40B9CD0F-CAB5-4C76-9B26-3802DC6EF8EC}"/>
              </a:ext>
            </a:extLst>
          </p:cNvPr>
          <p:cNvSpPr>
            <a:spLocks noGrp="1"/>
          </p:cNvSpPr>
          <p:nvPr>
            <p:ph type="body" sz="quarter" idx="10"/>
          </p:nvPr>
        </p:nvSpPr>
        <p:spPr>
          <a:xfrm>
            <a:off x="588263" y="1436688"/>
            <a:ext cx="11018520" cy="3693319"/>
          </a:xfrm>
        </p:spPr>
        <p:txBody>
          <a:bodyPr/>
          <a:lstStyle/>
          <a:p>
            <a:br>
              <a:rPr lang="da-DK" sz="1600" b="0" dirty="0">
                <a:solidFill>
                  <a:srgbClr val="D4D4D4"/>
                </a:solidFill>
                <a:effectLst/>
                <a:latin typeface="Cascadia Code" panose="020B0609020000020004" pitchFamily="49" charset="0"/>
                <a:cs typeface="Cascadia Code" panose="020B0609020000020004" pitchFamily="49" charset="0"/>
              </a:rPr>
            </a:br>
            <a:r>
              <a:rPr lang="da-DK" sz="1600" b="0" dirty="0">
                <a:solidFill>
                  <a:srgbClr val="D4D4D4"/>
                </a:solidFill>
                <a:effectLst/>
                <a:latin typeface="Cascadia Code" panose="020B0609020000020004" pitchFamily="49" charset="0"/>
                <a:cs typeface="Cascadia Code" panose="020B0609020000020004" pitchFamily="49" charset="0"/>
              </a:rPr>
              <a:t>        </a:t>
            </a:r>
            <a:r>
              <a:rPr lang="da-DK" sz="1600" b="0" dirty="0">
                <a:solidFill>
                  <a:srgbClr val="569CD6"/>
                </a:solidFill>
                <a:effectLst/>
                <a:latin typeface="Cascadia Code" panose="020B0609020000020004" pitchFamily="49" charset="0"/>
                <a:cs typeface="Cascadia Code" panose="020B0609020000020004" pitchFamily="49" charset="0"/>
              </a:rPr>
              <a:t>public</a:t>
            </a:r>
            <a:r>
              <a:rPr lang="da-DK" sz="1600" b="0" dirty="0">
                <a:solidFill>
                  <a:srgbClr val="D4D4D4"/>
                </a:solidFill>
                <a:effectLst/>
                <a:latin typeface="Cascadia Code" panose="020B0609020000020004" pitchFamily="49" charset="0"/>
                <a:cs typeface="Cascadia Code" panose="020B0609020000020004" pitchFamily="49" charset="0"/>
              </a:rPr>
              <a:t> </a:t>
            </a:r>
            <a:r>
              <a:rPr lang="da-DK" sz="1600" b="0" dirty="0">
                <a:solidFill>
                  <a:srgbClr val="569CD6"/>
                </a:solidFill>
                <a:effectLst/>
                <a:latin typeface="Cascadia Code" panose="020B0609020000020004" pitchFamily="49" charset="0"/>
                <a:cs typeface="Cascadia Code" panose="020B0609020000020004" pitchFamily="49" charset="0"/>
              </a:rPr>
              <a:t>event</a:t>
            </a:r>
            <a:r>
              <a:rPr lang="da-DK" sz="1600" b="0" dirty="0">
                <a:solidFill>
                  <a:srgbClr val="D4D4D4"/>
                </a:solidFill>
                <a:effectLst/>
                <a:latin typeface="Cascadia Code" panose="020B0609020000020004" pitchFamily="49" charset="0"/>
                <a:cs typeface="Cascadia Code" panose="020B0609020000020004" pitchFamily="49" charset="0"/>
              </a:rPr>
              <a:t> </a:t>
            </a:r>
            <a:r>
              <a:rPr lang="da-DK" sz="1600" b="0" dirty="0">
                <a:solidFill>
                  <a:srgbClr val="4EC9B0"/>
                </a:solidFill>
                <a:effectLst/>
                <a:latin typeface="Cascadia Code" panose="020B0609020000020004" pitchFamily="49" charset="0"/>
                <a:cs typeface="Cascadia Code" panose="020B0609020000020004" pitchFamily="49" charset="0"/>
              </a:rPr>
              <a:t>EventHandler</a:t>
            </a:r>
            <a:r>
              <a:rPr lang="da-DK" sz="1600" b="0" dirty="0">
                <a:solidFill>
                  <a:srgbClr val="D4D4D4"/>
                </a:solidFill>
                <a:effectLst/>
                <a:latin typeface="Cascadia Code" panose="020B0609020000020004" pitchFamily="49" charset="0"/>
                <a:cs typeface="Cascadia Code" panose="020B0609020000020004" pitchFamily="49" charset="0"/>
              </a:rPr>
              <a:t> </a:t>
            </a:r>
            <a:r>
              <a:rPr lang="da-DK" sz="1600" b="0" dirty="0">
                <a:solidFill>
                  <a:srgbClr val="9CDCFE"/>
                </a:solidFill>
                <a:effectLst/>
                <a:latin typeface="Cascadia Code" panose="020B0609020000020004" pitchFamily="49" charset="0"/>
                <a:cs typeface="Cascadia Code" panose="020B0609020000020004" pitchFamily="49" charset="0"/>
              </a:rPr>
              <a:t>Event</a:t>
            </a:r>
            <a:r>
              <a:rPr lang="da-DK" sz="1600" b="0" dirty="0">
                <a:solidFill>
                  <a:srgbClr val="D4D4D4"/>
                </a:solidFill>
                <a:effectLst/>
                <a:latin typeface="Cascadia Code" panose="020B0609020000020004" pitchFamily="49" charset="0"/>
                <a:cs typeface="Cascadia Code" panose="020B0609020000020004" pitchFamily="49" charset="0"/>
              </a:rPr>
              <a:t>;</a:t>
            </a:r>
          </a:p>
          <a:p>
            <a:br>
              <a:rPr lang="da-DK" sz="1600" b="0" dirty="0">
                <a:solidFill>
                  <a:srgbClr val="D4D4D4"/>
                </a:solidFill>
                <a:effectLst/>
                <a:latin typeface="Cascadia Code" panose="020B0609020000020004" pitchFamily="49" charset="0"/>
                <a:cs typeface="Cascadia Code" panose="020B0609020000020004" pitchFamily="49" charset="0"/>
              </a:rPr>
            </a:br>
            <a:r>
              <a:rPr lang="da-DK" sz="1600" b="0" dirty="0">
                <a:solidFill>
                  <a:srgbClr val="D4D4D4"/>
                </a:solidFill>
                <a:effectLst/>
                <a:latin typeface="Cascadia Code" panose="020B0609020000020004" pitchFamily="49" charset="0"/>
                <a:cs typeface="Cascadia Code" panose="020B0609020000020004" pitchFamily="49" charset="0"/>
              </a:rPr>
              <a:t>        </a:t>
            </a:r>
            <a:r>
              <a:rPr lang="da-DK" sz="1600" b="0" dirty="0">
                <a:solidFill>
                  <a:srgbClr val="569CD6"/>
                </a:solidFill>
                <a:effectLst/>
                <a:latin typeface="Cascadia Code" panose="020B0609020000020004" pitchFamily="49" charset="0"/>
                <a:cs typeface="Cascadia Code" panose="020B0609020000020004" pitchFamily="49" charset="0"/>
              </a:rPr>
              <a:t>protected</a:t>
            </a:r>
            <a:r>
              <a:rPr lang="da-DK" sz="1600" b="0" dirty="0">
                <a:solidFill>
                  <a:srgbClr val="D4D4D4"/>
                </a:solidFill>
                <a:effectLst/>
                <a:latin typeface="Cascadia Code" panose="020B0609020000020004" pitchFamily="49" charset="0"/>
                <a:cs typeface="Cascadia Code" panose="020B0609020000020004" pitchFamily="49" charset="0"/>
              </a:rPr>
              <a:t> </a:t>
            </a:r>
            <a:r>
              <a:rPr lang="da-DK" sz="1600" b="0" dirty="0">
                <a:solidFill>
                  <a:srgbClr val="569CD6"/>
                </a:solidFill>
                <a:effectLst/>
                <a:latin typeface="Cascadia Code" panose="020B0609020000020004" pitchFamily="49" charset="0"/>
                <a:cs typeface="Cascadia Code" panose="020B0609020000020004" pitchFamily="49" charset="0"/>
              </a:rPr>
              <a:t>virtual</a:t>
            </a:r>
            <a:r>
              <a:rPr lang="da-DK" sz="1600" b="0" dirty="0">
                <a:solidFill>
                  <a:srgbClr val="D4D4D4"/>
                </a:solidFill>
                <a:effectLst/>
                <a:latin typeface="Cascadia Code" panose="020B0609020000020004" pitchFamily="49" charset="0"/>
                <a:cs typeface="Cascadia Code" panose="020B0609020000020004" pitchFamily="49" charset="0"/>
              </a:rPr>
              <a:t> </a:t>
            </a:r>
            <a:r>
              <a:rPr lang="da-DK" sz="1600" b="0" dirty="0">
                <a:solidFill>
                  <a:srgbClr val="569CD6"/>
                </a:solidFill>
                <a:effectLst/>
                <a:latin typeface="Cascadia Code" panose="020B0609020000020004" pitchFamily="49" charset="0"/>
                <a:cs typeface="Cascadia Code" panose="020B0609020000020004" pitchFamily="49" charset="0"/>
              </a:rPr>
              <a:t>void</a:t>
            </a:r>
            <a:r>
              <a:rPr lang="da-DK" sz="1600" b="0" dirty="0">
                <a:solidFill>
                  <a:srgbClr val="D4D4D4"/>
                </a:solidFill>
                <a:effectLst/>
                <a:latin typeface="Cascadia Code" panose="020B0609020000020004" pitchFamily="49" charset="0"/>
                <a:cs typeface="Cascadia Code" panose="020B0609020000020004" pitchFamily="49" charset="0"/>
              </a:rPr>
              <a:t> </a:t>
            </a:r>
            <a:r>
              <a:rPr lang="da-DK" sz="1600" b="0" dirty="0">
                <a:solidFill>
                  <a:srgbClr val="DCDCAA"/>
                </a:solidFill>
                <a:effectLst/>
                <a:latin typeface="Cascadia Code" panose="020B0609020000020004" pitchFamily="49" charset="0"/>
                <a:cs typeface="Cascadia Code" panose="020B0609020000020004" pitchFamily="49" charset="0"/>
              </a:rPr>
              <a:t>OnEvent</a:t>
            </a:r>
            <a:r>
              <a:rPr lang="da-DK" sz="1600" b="0" dirty="0">
                <a:solidFill>
                  <a:srgbClr val="D4D4D4"/>
                </a:solidFill>
                <a:effectLst/>
                <a:latin typeface="Cascadia Code" panose="020B0609020000020004" pitchFamily="49" charset="0"/>
                <a:cs typeface="Cascadia Code" panose="020B0609020000020004" pitchFamily="49" charset="0"/>
              </a:rPr>
              <a:t>(</a:t>
            </a:r>
            <a:r>
              <a:rPr lang="da-DK" sz="1600" b="0" dirty="0">
                <a:solidFill>
                  <a:srgbClr val="4EC9B0"/>
                </a:solidFill>
                <a:effectLst/>
                <a:latin typeface="Cascadia Code" panose="020B0609020000020004" pitchFamily="49" charset="0"/>
                <a:cs typeface="Cascadia Code" panose="020B0609020000020004" pitchFamily="49" charset="0"/>
              </a:rPr>
              <a:t>EventArgs</a:t>
            </a:r>
            <a:r>
              <a:rPr lang="da-DK" sz="1600" b="0" dirty="0">
                <a:solidFill>
                  <a:srgbClr val="D4D4D4"/>
                </a:solidFill>
                <a:effectLst/>
                <a:latin typeface="Cascadia Code" panose="020B0609020000020004" pitchFamily="49" charset="0"/>
                <a:cs typeface="Cascadia Code" panose="020B0609020000020004" pitchFamily="49" charset="0"/>
              </a:rPr>
              <a:t> </a:t>
            </a:r>
            <a:r>
              <a:rPr lang="da-DK" sz="1600" b="0" dirty="0">
                <a:solidFill>
                  <a:srgbClr val="9CDCFE"/>
                </a:solidFill>
                <a:effectLst/>
                <a:latin typeface="Cascadia Code" panose="020B0609020000020004" pitchFamily="49" charset="0"/>
                <a:cs typeface="Cascadia Code" panose="020B0609020000020004" pitchFamily="49" charset="0"/>
              </a:rPr>
              <a:t>e</a:t>
            </a:r>
            <a:r>
              <a:rPr lang="da-DK" sz="1600" b="0" dirty="0">
                <a:solidFill>
                  <a:srgbClr val="D4D4D4"/>
                </a:solidFill>
                <a:effectLst/>
                <a:latin typeface="Cascadia Code" panose="020B0609020000020004" pitchFamily="49" charset="0"/>
                <a:cs typeface="Cascadia Code" panose="020B0609020000020004" pitchFamily="49" charset="0"/>
              </a:rPr>
              <a:t>)</a:t>
            </a:r>
          </a:p>
          <a:p>
            <a:r>
              <a:rPr lang="da-DK" sz="1600" b="0" dirty="0">
                <a:solidFill>
                  <a:srgbClr val="D4D4D4"/>
                </a:solidFill>
                <a:effectLst/>
                <a:latin typeface="Cascadia Code" panose="020B0609020000020004" pitchFamily="49" charset="0"/>
                <a:cs typeface="Cascadia Code" panose="020B0609020000020004" pitchFamily="49" charset="0"/>
              </a:rPr>
              <a:t>        {</a:t>
            </a:r>
          </a:p>
          <a:p>
            <a:r>
              <a:rPr lang="da-DK" sz="1600" b="0" dirty="0">
                <a:solidFill>
                  <a:srgbClr val="D4D4D4"/>
                </a:solidFill>
                <a:effectLst/>
                <a:latin typeface="Cascadia Code" panose="020B0609020000020004" pitchFamily="49" charset="0"/>
                <a:cs typeface="Cascadia Code" panose="020B0609020000020004" pitchFamily="49" charset="0"/>
              </a:rPr>
              <a:t>            </a:t>
            </a:r>
            <a:r>
              <a:rPr lang="da-DK" sz="1600" b="0" dirty="0">
                <a:solidFill>
                  <a:srgbClr val="4EC9B0"/>
                </a:solidFill>
                <a:effectLst/>
                <a:latin typeface="Cascadia Code" panose="020B0609020000020004" pitchFamily="49" charset="0"/>
                <a:cs typeface="Cascadia Code" panose="020B0609020000020004" pitchFamily="49" charset="0"/>
              </a:rPr>
              <a:t>EventHandler</a:t>
            </a:r>
            <a:r>
              <a:rPr lang="da-DK" sz="1600" b="0" dirty="0">
                <a:solidFill>
                  <a:srgbClr val="D4D4D4"/>
                </a:solidFill>
                <a:effectLst/>
                <a:latin typeface="Cascadia Code" panose="020B0609020000020004" pitchFamily="49" charset="0"/>
                <a:cs typeface="Cascadia Code" panose="020B0609020000020004" pitchFamily="49" charset="0"/>
              </a:rPr>
              <a:t> </a:t>
            </a:r>
            <a:r>
              <a:rPr lang="da-DK" sz="1600" b="0" dirty="0">
                <a:solidFill>
                  <a:srgbClr val="9CDCFE"/>
                </a:solidFill>
                <a:effectLst/>
                <a:latin typeface="Cascadia Code" panose="020B0609020000020004" pitchFamily="49" charset="0"/>
                <a:cs typeface="Cascadia Code" panose="020B0609020000020004" pitchFamily="49" charset="0"/>
              </a:rPr>
              <a:t>handler</a:t>
            </a:r>
            <a:r>
              <a:rPr lang="da-DK" sz="1600" b="0" dirty="0">
                <a:solidFill>
                  <a:srgbClr val="D4D4D4"/>
                </a:solidFill>
                <a:effectLst/>
                <a:latin typeface="Cascadia Code" panose="020B0609020000020004" pitchFamily="49" charset="0"/>
                <a:cs typeface="Cascadia Code" panose="020B0609020000020004" pitchFamily="49" charset="0"/>
              </a:rPr>
              <a:t> = </a:t>
            </a:r>
            <a:r>
              <a:rPr lang="da-DK" sz="1600" b="0" dirty="0">
                <a:solidFill>
                  <a:srgbClr val="9CDCFE"/>
                </a:solidFill>
                <a:effectLst/>
                <a:latin typeface="Cascadia Code" panose="020B0609020000020004" pitchFamily="49" charset="0"/>
                <a:cs typeface="Cascadia Code" panose="020B0609020000020004" pitchFamily="49" charset="0"/>
              </a:rPr>
              <a:t>Event</a:t>
            </a:r>
            <a:r>
              <a:rPr lang="da-DK" sz="1600" b="0" dirty="0">
                <a:solidFill>
                  <a:srgbClr val="D4D4D4"/>
                </a:solidFill>
                <a:effectLst/>
                <a:latin typeface="Cascadia Code" panose="020B0609020000020004" pitchFamily="49" charset="0"/>
                <a:cs typeface="Cascadia Code" panose="020B0609020000020004" pitchFamily="49" charset="0"/>
              </a:rPr>
              <a:t>;</a:t>
            </a:r>
          </a:p>
          <a:p>
            <a:r>
              <a:rPr lang="da-DK" sz="1600" b="0" dirty="0">
                <a:solidFill>
                  <a:srgbClr val="D4D4D4"/>
                </a:solidFill>
                <a:effectLst/>
                <a:latin typeface="Cascadia Code" panose="020B0609020000020004" pitchFamily="49" charset="0"/>
                <a:cs typeface="Cascadia Code" panose="020B0609020000020004" pitchFamily="49" charset="0"/>
              </a:rPr>
              <a:t>            </a:t>
            </a:r>
            <a:r>
              <a:rPr lang="da-DK" sz="1600" b="0" dirty="0">
                <a:solidFill>
                  <a:srgbClr val="9CDCFE"/>
                </a:solidFill>
                <a:effectLst/>
                <a:latin typeface="Cascadia Code" panose="020B0609020000020004" pitchFamily="49" charset="0"/>
                <a:cs typeface="Cascadia Code" panose="020B0609020000020004" pitchFamily="49" charset="0"/>
              </a:rPr>
              <a:t>handler</a:t>
            </a:r>
            <a:r>
              <a:rPr lang="da-DK" sz="1600" b="0" dirty="0">
                <a:solidFill>
                  <a:srgbClr val="D4D4D4"/>
                </a:solidFill>
                <a:effectLst/>
                <a:latin typeface="Cascadia Code" panose="020B0609020000020004" pitchFamily="49" charset="0"/>
                <a:cs typeface="Cascadia Code" panose="020B0609020000020004" pitchFamily="49" charset="0"/>
              </a:rPr>
              <a:t>?.</a:t>
            </a:r>
            <a:r>
              <a:rPr lang="da-DK" sz="1600" b="0" dirty="0">
                <a:solidFill>
                  <a:srgbClr val="DCDCAA"/>
                </a:solidFill>
                <a:effectLst/>
                <a:latin typeface="Cascadia Code" panose="020B0609020000020004" pitchFamily="49" charset="0"/>
                <a:cs typeface="Cascadia Code" panose="020B0609020000020004" pitchFamily="49" charset="0"/>
              </a:rPr>
              <a:t>Invoke</a:t>
            </a:r>
            <a:r>
              <a:rPr lang="da-DK" sz="1600" b="0" dirty="0">
                <a:solidFill>
                  <a:srgbClr val="D4D4D4"/>
                </a:solidFill>
                <a:effectLst/>
                <a:latin typeface="Cascadia Code" panose="020B0609020000020004" pitchFamily="49" charset="0"/>
                <a:cs typeface="Cascadia Code" panose="020B0609020000020004" pitchFamily="49" charset="0"/>
              </a:rPr>
              <a:t>(</a:t>
            </a:r>
            <a:r>
              <a:rPr lang="da-DK" sz="1600" b="0" dirty="0">
                <a:solidFill>
                  <a:srgbClr val="569CD6"/>
                </a:solidFill>
                <a:effectLst/>
                <a:latin typeface="Cascadia Code" panose="020B0609020000020004" pitchFamily="49" charset="0"/>
                <a:cs typeface="Cascadia Code" panose="020B0609020000020004" pitchFamily="49" charset="0"/>
              </a:rPr>
              <a:t>this</a:t>
            </a:r>
            <a:r>
              <a:rPr lang="da-DK" sz="1600" b="0" dirty="0">
                <a:solidFill>
                  <a:srgbClr val="D4D4D4"/>
                </a:solidFill>
                <a:effectLst/>
                <a:latin typeface="Cascadia Code" panose="020B0609020000020004" pitchFamily="49" charset="0"/>
                <a:cs typeface="Cascadia Code" panose="020B0609020000020004" pitchFamily="49" charset="0"/>
              </a:rPr>
              <a:t>, </a:t>
            </a:r>
            <a:r>
              <a:rPr lang="da-DK" sz="1600" b="0" dirty="0">
                <a:solidFill>
                  <a:srgbClr val="9CDCFE"/>
                </a:solidFill>
                <a:effectLst/>
                <a:latin typeface="Cascadia Code" panose="020B0609020000020004" pitchFamily="49" charset="0"/>
                <a:cs typeface="Cascadia Code" panose="020B0609020000020004" pitchFamily="49" charset="0"/>
              </a:rPr>
              <a:t>e</a:t>
            </a:r>
            <a:r>
              <a:rPr lang="da-DK" sz="1600" b="0" dirty="0">
                <a:solidFill>
                  <a:srgbClr val="D4D4D4"/>
                </a:solidFill>
                <a:effectLst/>
                <a:latin typeface="Cascadia Code" panose="020B0609020000020004" pitchFamily="49" charset="0"/>
                <a:cs typeface="Cascadia Code" panose="020B0609020000020004" pitchFamily="49" charset="0"/>
              </a:rPr>
              <a:t>);</a:t>
            </a:r>
          </a:p>
          <a:p>
            <a:r>
              <a:rPr lang="da-DK" sz="1600" b="0" dirty="0">
                <a:solidFill>
                  <a:srgbClr val="D4D4D4"/>
                </a:solidFill>
                <a:effectLst/>
                <a:latin typeface="Cascadia Code" panose="020B0609020000020004" pitchFamily="49" charset="0"/>
                <a:cs typeface="Cascadia Code" panose="020B0609020000020004" pitchFamily="49" charset="0"/>
              </a:rPr>
              <a:t>        }</a:t>
            </a:r>
          </a:p>
          <a:p>
            <a:endParaRPr lang="da-DK" sz="1600" b="0" dirty="0">
              <a:solidFill>
                <a:srgbClr val="D4D4D4"/>
              </a:solidFill>
              <a:effectLst/>
              <a:latin typeface="Cascadia Code" panose="020B0609020000020004" pitchFamily="49" charset="0"/>
              <a:cs typeface="Cascadia Code" panose="020B0609020000020004" pitchFamily="49" charset="0"/>
            </a:endParaRPr>
          </a:p>
          <a:p>
            <a:r>
              <a:rPr lang="da-DK" sz="1600" b="0" dirty="0">
                <a:solidFill>
                  <a:srgbClr val="D4D4D4"/>
                </a:solidFill>
                <a:effectLst/>
                <a:latin typeface="Cascadia Code" panose="020B0609020000020004" pitchFamily="49" charset="0"/>
                <a:cs typeface="Cascadia Code" panose="020B0609020000020004" pitchFamily="49" charset="0"/>
              </a:rPr>
              <a:t>    }</a:t>
            </a:r>
          </a:p>
          <a:p>
            <a:endParaRPr lang="da-DK" sz="1600" dirty="0">
              <a:solidFill>
                <a:srgbClr val="D4D4D4"/>
              </a:solidFill>
              <a:latin typeface="Cascadia Code" panose="020B0609020000020004" pitchFamily="49" charset="0"/>
              <a:cs typeface="Cascadia Code" panose="020B0609020000020004" pitchFamily="49" charset="0"/>
            </a:endParaRPr>
          </a:p>
          <a:p>
            <a:r>
              <a:rPr lang="en-US" sz="1600" dirty="0">
                <a:solidFill>
                  <a:srgbClr val="569CD6"/>
                </a:solidFill>
                <a:latin typeface="Cascadia Code" panose="020B0609020000020004" pitchFamily="49" charset="0"/>
                <a:cs typeface="Cascadia Code" panose="020B0609020000020004" pitchFamily="49" charset="0"/>
              </a:rPr>
              <a:t>    </a:t>
            </a:r>
            <a:r>
              <a:rPr lang="en-US" sz="1600" b="0" dirty="0">
                <a:solidFill>
                  <a:srgbClr val="569CD6"/>
                </a:solidFill>
                <a:effectLst/>
                <a:latin typeface="Cascadia Code" panose="020B0609020000020004" pitchFamily="49" charset="0"/>
                <a:cs typeface="Cascadia Code" panose="020B0609020000020004" pitchFamily="49" charset="0"/>
              </a:rPr>
              <a:t>public</a:t>
            </a:r>
            <a:r>
              <a:rPr lang="en-US" sz="1600" b="0" dirty="0">
                <a:solidFill>
                  <a:srgbClr val="D4D4D4"/>
                </a:solidFill>
                <a:effectLst/>
                <a:latin typeface="Cascadia Code" panose="020B0609020000020004" pitchFamily="49" charset="0"/>
                <a:cs typeface="Cascadia Code" panose="020B0609020000020004" pitchFamily="49" charset="0"/>
              </a:rPr>
              <a:t> </a:t>
            </a:r>
            <a:r>
              <a:rPr lang="en-US" sz="1600" b="0" dirty="0">
                <a:solidFill>
                  <a:srgbClr val="569CD6"/>
                </a:solidFill>
                <a:effectLst/>
                <a:latin typeface="Cascadia Code" panose="020B0609020000020004" pitchFamily="49" charset="0"/>
                <a:cs typeface="Cascadia Code" panose="020B0609020000020004" pitchFamily="49" charset="0"/>
              </a:rPr>
              <a:t>delegate</a:t>
            </a:r>
            <a:r>
              <a:rPr lang="en-US" sz="1600" b="0" dirty="0">
                <a:solidFill>
                  <a:srgbClr val="D4D4D4"/>
                </a:solidFill>
                <a:effectLst/>
                <a:latin typeface="Cascadia Code" panose="020B0609020000020004" pitchFamily="49" charset="0"/>
                <a:cs typeface="Cascadia Code" panose="020B0609020000020004" pitchFamily="49" charset="0"/>
              </a:rPr>
              <a:t> </a:t>
            </a:r>
            <a:r>
              <a:rPr lang="en-US" sz="1600" b="0" dirty="0">
                <a:solidFill>
                  <a:srgbClr val="569CD6"/>
                </a:solidFill>
                <a:effectLst/>
                <a:latin typeface="Cascadia Code" panose="020B0609020000020004" pitchFamily="49" charset="0"/>
                <a:cs typeface="Cascadia Code" panose="020B0609020000020004" pitchFamily="49" charset="0"/>
              </a:rPr>
              <a:t>void</a:t>
            </a:r>
            <a:r>
              <a:rPr lang="en-US" sz="1600" b="0" dirty="0">
                <a:solidFill>
                  <a:srgbClr val="D4D4D4"/>
                </a:solidFill>
                <a:effectLst/>
                <a:latin typeface="Cascadia Code" panose="020B0609020000020004" pitchFamily="49" charset="0"/>
                <a:cs typeface="Cascadia Code" panose="020B0609020000020004" pitchFamily="49" charset="0"/>
              </a:rPr>
              <a:t> </a:t>
            </a:r>
            <a:r>
              <a:rPr lang="en-US" sz="1600" b="0" dirty="0" err="1">
                <a:solidFill>
                  <a:srgbClr val="4EC9B0"/>
                </a:solidFill>
                <a:effectLst/>
                <a:latin typeface="Cascadia Code" panose="020B0609020000020004" pitchFamily="49" charset="0"/>
                <a:cs typeface="Cascadia Code" panose="020B0609020000020004" pitchFamily="49" charset="0"/>
              </a:rPr>
              <a:t>MyEventHandler</a:t>
            </a:r>
            <a:r>
              <a:rPr lang="en-US" sz="1600" b="0" dirty="0">
                <a:solidFill>
                  <a:srgbClr val="D4D4D4"/>
                </a:solidFill>
                <a:effectLst/>
                <a:latin typeface="Cascadia Code" panose="020B0609020000020004" pitchFamily="49" charset="0"/>
                <a:cs typeface="Cascadia Code" panose="020B0609020000020004" pitchFamily="49" charset="0"/>
              </a:rPr>
              <a:t>(</a:t>
            </a:r>
            <a:r>
              <a:rPr lang="en-US" sz="1600" b="0" dirty="0">
                <a:solidFill>
                  <a:srgbClr val="569CD6"/>
                </a:solidFill>
                <a:effectLst/>
                <a:latin typeface="Cascadia Code" panose="020B0609020000020004" pitchFamily="49" charset="0"/>
                <a:cs typeface="Cascadia Code" panose="020B0609020000020004" pitchFamily="49" charset="0"/>
              </a:rPr>
              <a:t>object</a:t>
            </a:r>
            <a:r>
              <a:rPr lang="en-US" sz="1600" b="0" dirty="0">
                <a:solidFill>
                  <a:srgbClr val="D4D4D4"/>
                </a:solidFill>
                <a:effectLst/>
                <a:latin typeface="Cascadia Code" panose="020B0609020000020004" pitchFamily="49" charset="0"/>
                <a:cs typeface="Cascadia Code" panose="020B0609020000020004" pitchFamily="49" charset="0"/>
              </a:rPr>
              <a:t> </a:t>
            </a:r>
            <a:r>
              <a:rPr lang="en-US" sz="1600" b="0" dirty="0">
                <a:solidFill>
                  <a:srgbClr val="9CDCFE"/>
                </a:solidFill>
                <a:effectLst/>
                <a:latin typeface="Cascadia Code" panose="020B0609020000020004" pitchFamily="49" charset="0"/>
                <a:cs typeface="Cascadia Code" panose="020B0609020000020004" pitchFamily="49" charset="0"/>
              </a:rPr>
              <a:t>sender</a:t>
            </a:r>
            <a:r>
              <a:rPr lang="en-US" sz="1600" b="0" dirty="0">
                <a:solidFill>
                  <a:srgbClr val="D4D4D4"/>
                </a:solidFill>
                <a:effectLst/>
                <a:latin typeface="Cascadia Code" panose="020B0609020000020004" pitchFamily="49" charset="0"/>
                <a:cs typeface="Cascadia Code" panose="020B0609020000020004" pitchFamily="49" charset="0"/>
              </a:rPr>
              <a:t>, </a:t>
            </a:r>
            <a:r>
              <a:rPr lang="en-US" sz="1600" b="0" dirty="0" err="1">
                <a:solidFill>
                  <a:srgbClr val="4EC9B0"/>
                </a:solidFill>
                <a:effectLst/>
                <a:latin typeface="Cascadia Code" panose="020B0609020000020004" pitchFamily="49" charset="0"/>
                <a:cs typeface="Cascadia Code" panose="020B0609020000020004" pitchFamily="49" charset="0"/>
              </a:rPr>
              <a:t>EventArgs</a:t>
            </a:r>
            <a:r>
              <a:rPr lang="en-US" sz="1600" b="0" dirty="0">
                <a:solidFill>
                  <a:srgbClr val="D4D4D4"/>
                </a:solidFill>
                <a:effectLst/>
                <a:latin typeface="Cascadia Code" panose="020B0609020000020004" pitchFamily="49" charset="0"/>
                <a:cs typeface="Cascadia Code" panose="020B0609020000020004" pitchFamily="49" charset="0"/>
              </a:rPr>
              <a:t> </a:t>
            </a:r>
            <a:r>
              <a:rPr lang="en-US" sz="1600" b="0" dirty="0">
                <a:solidFill>
                  <a:srgbClr val="9CDCFE"/>
                </a:solidFill>
                <a:effectLst/>
                <a:latin typeface="Cascadia Code" panose="020B0609020000020004" pitchFamily="49" charset="0"/>
                <a:cs typeface="Cascadia Code" panose="020B0609020000020004" pitchFamily="49" charset="0"/>
              </a:rPr>
              <a:t>e</a:t>
            </a:r>
            <a:r>
              <a:rPr lang="en-US" sz="1600" b="0" dirty="0">
                <a:solidFill>
                  <a:srgbClr val="D4D4D4"/>
                </a:solidFill>
                <a:effectLst/>
                <a:latin typeface="Cascadia Code" panose="020B0609020000020004" pitchFamily="49" charset="0"/>
                <a:cs typeface="Cascadia Code" panose="020B0609020000020004" pitchFamily="49" charset="0"/>
              </a:rPr>
              <a:t>);</a:t>
            </a:r>
            <a:endParaRPr lang="da-DK" sz="1600" b="0" dirty="0">
              <a:solidFill>
                <a:srgbClr val="D4D4D4"/>
              </a:solidFill>
              <a:effectLst/>
              <a:latin typeface="Cascadia Code" panose="020B0609020000020004" pitchFamily="49" charset="0"/>
              <a:cs typeface="Cascadia Code" panose="020B0609020000020004" pitchFamily="49" charset="0"/>
            </a:endParaRPr>
          </a:p>
          <a:p>
            <a:r>
              <a:rPr lang="da-DK" sz="1600" b="0" dirty="0">
                <a:solidFill>
                  <a:srgbClr val="D4D4D4"/>
                </a:solidFill>
                <a:effectLst/>
                <a:latin typeface="Cascadia Code" panose="020B0609020000020004" pitchFamily="49" charset="0"/>
                <a:cs typeface="Cascadia Code" panose="020B0609020000020004" pitchFamily="49" charset="0"/>
              </a:rPr>
              <a:t>}</a:t>
            </a:r>
          </a:p>
        </p:txBody>
      </p:sp>
    </p:spTree>
    <p:extLst>
      <p:ext uri="{BB962C8B-B14F-4D97-AF65-F5344CB8AC3E}">
        <p14:creationId xmlns:p14="http://schemas.microsoft.com/office/powerpoint/2010/main" val="660298544"/>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A77F3E-6C4A-42AB-BB29-A49A79D1C4E7}"/>
              </a:ext>
            </a:extLst>
          </p:cNvPr>
          <p:cNvSpPr>
            <a:spLocks noGrp="1"/>
          </p:cNvSpPr>
          <p:nvPr>
            <p:ph type="title"/>
          </p:nvPr>
        </p:nvSpPr>
        <p:spPr/>
        <p:txBody>
          <a:bodyPr/>
          <a:lstStyle/>
          <a:p>
            <a:r>
              <a:rPr lang="en-US"/>
              <a:t>Built-in types</a:t>
            </a:r>
            <a:endParaRPr lang="LID4096" dirty="0"/>
          </a:p>
        </p:txBody>
      </p:sp>
      <p:sp>
        <p:nvSpPr>
          <p:cNvPr id="3" name="Text Placeholder 2">
            <a:extLst>
              <a:ext uri="{FF2B5EF4-FFF2-40B4-BE49-F238E27FC236}">
                <a16:creationId xmlns:a16="http://schemas.microsoft.com/office/drawing/2014/main" id="{B854C400-B4A1-4FD8-8CA5-8DD0BB674754}"/>
              </a:ext>
            </a:extLst>
          </p:cNvPr>
          <p:cNvSpPr>
            <a:spLocks noGrp="1"/>
          </p:cNvSpPr>
          <p:nvPr>
            <p:ph type="body" sz="quarter" idx="10"/>
          </p:nvPr>
        </p:nvSpPr>
        <p:spPr>
          <a:xfrm>
            <a:off x="582166" y="1436688"/>
            <a:ext cx="11018520" cy="4869025"/>
          </a:xfrm>
        </p:spPr>
        <p:txBody>
          <a:bodyPr/>
          <a:lstStyle/>
          <a:p>
            <a:r>
              <a:rPr lang="da-DK" sz="1400" b="0" dirty="0">
                <a:solidFill>
                  <a:srgbClr val="569CD6"/>
                </a:solidFill>
                <a:effectLst/>
                <a:latin typeface="Cascadia Code" panose="020B0609020000020004" pitchFamily="49" charset="0"/>
                <a:cs typeface="Cascadia Code" panose="020B0609020000020004" pitchFamily="49" charset="0"/>
              </a:rPr>
              <a:t>bool</a:t>
            </a:r>
            <a:r>
              <a:rPr lang="da-DK" sz="1400" b="0" dirty="0">
                <a:solidFill>
                  <a:srgbClr val="D4D4D4"/>
                </a:solidFill>
                <a:effectLst/>
                <a:latin typeface="Cascadia Code" panose="020B0609020000020004" pitchFamily="49" charset="0"/>
                <a:cs typeface="Cascadia Code" panose="020B0609020000020004" pitchFamily="49" charset="0"/>
              </a:rPr>
              <a:t> </a:t>
            </a:r>
            <a:r>
              <a:rPr lang="da-DK" sz="1400" b="0" dirty="0">
                <a:solidFill>
                  <a:srgbClr val="9CDCFE"/>
                </a:solidFill>
                <a:effectLst/>
                <a:latin typeface="Cascadia Code" panose="020B0609020000020004" pitchFamily="49" charset="0"/>
                <a:cs typeface="Cascadia Code" panose="020B0609020000020004" pitchFamily="49" charset="0"/>
              </a:rPr>
              <a:t>boolean</a:t>
            </a:r>
            <a:r>
              <a:rPr lang="da-DK" sz="1400" b="0" dirty="0">
                <a:solidFill>
                  <a:srgbClr val="D4D4D4"/>
                </a:solidFill>
                <a:effectLst/>
                <a:latin typeface="Cascadia Code" panose="020B0609020000020004" pitchFamily="49" charset="0"/>
                <a:cs typeface="Cascadia Code" panose="020B0609020000020004" pitchFamily="49" charset="0"/>
              </a:rPr>
              <a:t>; </a:t>
            </a:r>
            <a:r>
              <a:rPr lang="da-DK" sz="1400" b="0" dirty="0">
                <a:solidFill>
                  <a:srgbClr val="6A9955"/>
                </a:solidFill>
                <a:effectLst/>
                <a:latin typeface="Cascadia Code" panose="020B0609020000020004" pitchFamily="49" charset="0"/>
                <a:cs typeface="Cascadia Code" panose="020B0609020000020004" pitchFamily="49" charset="0"/>
              </a:rPr>
              <a:t>// true || false</a:t>
            </a:r>
            <a:endParaRPr lang="da-DK" sz="1400" b="0" dirty="0">
              <a:solidFill>
                <a:srgbClr val="D4D4D4"/>
              </a:solidFill>
              <a:effectLst/>
              <a:latin typeface="Cascadia Code" panose="020B0609020000020004" pitchFamily="49" charset="0"/>
              <a:cs typeface="Cascadia Code" panose="020B0609020000020004" pitchFamily="49" charset="0"/>
            </a:endParaRPr>
          </a:p>
          <a:p>
            <a:r>
              <a:rPr lang="da-DK" sz="1400" b="0" dirty="0">
                <a:solidFill>
                  <a:srgbClr val="569CD6"/>
                </a:solidFill>
                <a:effectLst/>
                <a:latin typeface="Cascadia Code" panose="020B0609020000020004" pitchFamily="49" charset="0"/>
                <a:cs typeface="Cascadia Code" panose="020B0609020000020004" pitchFamily="49" charset="0"/>
              </a:rPr>
              <a:t>char</a:t>
            </a:r>
            <a:r>
              <a:rPr lang="da-DK" sz="1400" b="0" dirty="0">
                <a:solidFill>
                  <a:srgbClr val="D4D4D4"/>
                </a:solidFill>
                <a:effectLst/>
                <a:latin typeface="Cascadia Code" panose="020B0609020000020004" pitchFamily="49" charset="0"/>
                <a:cs typeface="Cascadia Code" panose="020B0609020000020004" pitchFamily="49" charset="0"/>
              </a:rPr>
              <a:t> </a:t>
            </a:r>
            <a:r>
              <a:rPr lang="da-DK" sz="1400" b="0" dirty="0">
                <a:solidFill>
                  <a:srgbClr val="9CDCFE"/>
                </a:solidFill>
                <a:effectLst/>
                <a:latin typeface="Cascadia Code" panose="020B0609020000020004" pitchFamily="49" charset="0"/>
                <a:cs typeface="Cascadia Code" panose="020B0609020000020004" pitchFamily="49" charset="0"/>
              </a:rPr>
              <a:t>character</a:t>
            </a:r>
            <a:r>
              <a:rPr lang="da-DK" sz="1400" b="0" dirty="0">
                <a:solidFill>
                  <a:srgbClr val="D4D4D4"/>
                </a:solidFill>
                <a:effectLst/>
                <a:latin typeface="Cascadia Code" panose="020B0609020000020004" pitchFamily="49" charset="0"/>
                <a:cs typeface="Cascadia Code" panose="020B0609020000020004" pitchFamily="49" charset="0"/>
              </a:rPr>
              <a:t>;  </a:t>
            </a:r>
            <a:r>
              <a:rPr lang="da-DK" sz="1050" b="0" dirty="0">
                <a:solidFill>
                  <a:srgbClr val="6A9955"/>
                </a:solidFill>
                <a:effectLst/>
                <a:latin typeface="Cascadia Code" panose="020B0609020000020004" pitchFamily="49" charset="0"/>
                <a:cs typeface="Cascadia Code" panose="020B0609020000020004" pitchFamily="49" charset="0"/>
              </a:rPr>
              <a:t>// 'a', 'b', 'c', '1', '2', '3'</a:t>
            </a:r>
            <a:r>
              <a:rPr lang="da-DK" sz="1400" b="0" dirty="0">
                <a:solidFill>
                  <a:srgbClr val="6A9955"/>
                </a:solidFill>
                <a:effectLst/>
                <a:latin typeface="Cascadia Code" panose="020B0609020000020004" pitchFamily="49" charset="0"/>
                <a:cs typeface="Cascadia Code" panose="020B0609020000020004" pitchFamily="49" charset="0"/>
              </a:rPr>
              <a:t> </a:t>
            </a:r>
            <a:endParaRPr lang="da-DK" sz="1400" b="0" dirty="0">
              <a:solidFill>
                <a:srgbClr val="D4D4D4"/>
              </a:solidFill>
              <a:effectLst/>
              <a:latin typeface="Cascadia Code" panose="020B0609020000020004" pitchFamily="49" charset="0"/>
              <a:cs typeface="Cascadia Code" panose="020B0609020000020004" pitchFamily="49" charset="0"/>
            </a:endParaRPr>
          </a:p>
          <a:p>
            <a:endParaRPr lang="da-DK" sz="1400" b="0" dirty="0">
              <a:solidFill>
                <a:srgbClr val="569CD6"/>
              </a:solidFill>
              <a:effectLst/>
              <a:latin typeface="Cascadia Code" panose="020B0609020000020004" pitchFamily="49" charset="0"/>
              <a:cs typeface="Cascadia Code" panose="020B0609020000020004" pitchFamily="49" charset="0"/>
            </a:endParaRPr>
          </a:p>
          <a:p>
            <a:r>
              <a:rPr lang="da-DK" sz="1400" b="0" dirty="0">
                <a:solidFill>
                  <a:srgbClr val="6A9955"/>
                </a:solidFill>
                <a:effectLst/>
                <a:latin typeface="Cascadia Code" panose="020B0609020000020004" pitchFamily="49" charset="0"/>
                <a:cs typeface="Cascadia Code" panose="020B0609020000020004" pitchFamily="49" charset="0"/>
              </a:rPr>
              <a:t>// Floating point numeric types</a:t>
            </a:r>
            <a:endParaRPr lang="da-DK" sz="1400" b="0" dirty="0">
              <a:solidFill>
                <a:srgbClr val="D4D4D4"/>
              </a:solidFill>
              <a:effectLst/>
              <a:latin typeface="Cascadia Code" panose="020B0609020000020004" pitchFamily="49" charset="0"/>
              <a:cs typeface="Cascadia Code" panose="020B0609020000020004" pitchFamily="49" charset="0"/>
            </a:endParaRPr>
          </a:p>
          <a:p>
            <a:r>
              <a:rPr lang="da-DK" sz="1400" b="0" dirty="0">
                <a:solidFill>
                  <a:srgbClr val="569CD6"/>
                </a:solidFill>
                <a:effectLst/>
                <a:latin typeface="Cascadia Code" panose="020B0609020000020004" pitchFamily="49" charset="0"/>
                <a:cs typeface="Cascadia Code" panose="020B0609020000020004" pitchFamily="49" charset="0"/>
              </a:rPr>
              <a:t>decimal</a:t>
            </a:r>
            <a:r>
              <a:rPr lang="da-DK" sz="1400" b="0" dirty="0">
                <a:solidFill>
                  <a:srgbClr val="D4D4D4"/>
                </a:solidFill>
                <a:effectLst/>
                <a:latin typeface="Cascadia Code" panose="020B0609020000020004" pitchFamily="49" charset="0"/>
                <a:cs typeface="Cascadia Code" panose="020B0609020000020004" pitchFamily="49" charset="0"/>
              </a:rPr>
              <a:t> </a:t>
            </a:r>
            <a:r>
              <a:rPr lang="da-DK" sz="1400" b="0" dirty="0">
                <a:solidFill>
                  <a:srgbClr val="9CDCFE"/>
                </a:solidFill>
                <a:effectLst/>
                <a:latin typeface="Cascadia Code" panose="020B0609020000020004" pitchFamily="49" charset="0"/>
                <a:cs typeface="Cascadia Code" panose="020B0609020000020004" pitchFamily="49" charset="0"/>
              </a:rPr>
              <a:t>precisionFloatingPoint</a:t>
            </a:r>
            <a:r>
              <a:rPr lang="da-DK" sz="1400" b="0" dirty="0">
                <a:solidFill>
                  <a:srgbClr val="D4D4D4"/>
                </a:solidFill>
                <a:effectLst/>
                <a:latin typeface="Cascadia Code" panose="020B0609020000020004" pitchFamily="49" charset="0"/>
                <a:cs typeface="Cascadia Code" panose="020B0609020000020004" pitchFamily="49" charset="0"/>
              </a:rPr>
              <a:t>;</a:t>
            </a:r>
          </a:p>
          <a:p>
            <a:r>
              <a:rPr lang="da-DK" sz="1400" b="0" dirty="0">
                <a:solidFill>
                  <a:srgbClr val="569CD6"/>
                </a:solidFill>
                <a:effectLst/>
                <a:latin typeface="Cascadia Code" panose="020B0609020000020004" pitchFamily="49" charset="0"/>
                <a:cs typeface="Cascadia Code" panose="020B0609020000020004" pitchFamily="49" charset="0"/>
              </a:rPr>
              <a:t>double</a:t>
            </a:r>
            <a:r>
              <a:rPr lang="da-DK" sz="1400" b="0" dirty="0">
                <a:solidFill>
                  <a:srgbClr val="D4D4D4"/>
                </a:solidFill>
                <a:effectLst/>
                <a:latin typeface="Cascadia Code" panose="020B0609020000020004" pitchFamily="49" charset="0"/>
                <a:cs typeface="Cascadia Code" panose="020B0609020000020004" pitchFamily="49" charset="0"/>
              </a:rPr>
              <a:t> </a:t>
            </a:r>
            <a:r>
              <a:rPr lang="da-DK" sz="1400" b="0" dirty="0">
                <a:solidFill>
                  <a:srgbClr val="9CDCFE"/>
                </a:solidFill>
                <a:effectLst/>
                <a:latin typeface="Cascadia Code" panose="020B0609020000020004" pitchFamily="49" charset="0"/>
                <a:cs typeface="Cascadia Code" panose="020B0609020000020004" pitchFamily="49" charset="0"/>
              </a:rPr>
              <a:t>floatingPoint64bit</a:t>
            </a:r>
            <a:r>
              <a:rPr lang="da-DK" sz="1400" b="0" dirty="0">
                <a:solidFill>
                  <a:srgbClr val="D4D4D4"/>
                </a:solidFill>
                <a:effectLst/>
                <a:latin typeface="Cascadia Code" panose="020B0609020000020004" pitchFamily="49" charset="0"/>
                <a:cs typeface="Cascadia Code" panose="020B0609020000020004" pitchFamily="49" charset="0"/>
              </a:rPr>
              <a:t>;</a:t>
            </a:r>
          </a:p>
          <a:p>
            <a:r>
              <a:rPr lang="da-DK" sz="1400" b="0" dirty="0">
                <a:solidFill>
                  <a:srgbClr val="569CD6"/>
                </a:solidFill>
                <a:effectLst/>
                <a:latin typeface="Cascadia Code" panose="020B0609020000020004" pitchFamily="49" charset="0"/>
                <a:cs typeface="Cascadia Code" panose="020B0609020000020004" pitchFamily="49" charset="0"/>
              </a:rPr>
              <a:t>float</a:t>
            </a:r>
            <a:r>
              <a:rPr lang="da-DK" sz="1400" b="0" dirty="0">
                <a:solidFill>
                  <a:srgbClr val="D4D4D4"/>
                </a:solidFill>
                <a:effectLst/>
                <a:latin typeface="Cascadia Code" panose="020B0609020000020004" pitchFamily="49" charset="0"/>
                <a:cs typeface="Cascadia Code" panose="020B0609020000020004" pitchFamily="49" charset="0"/>
              </a:rPr>
              <a:t> </a:t>
            </a:r>
            <a:r>
              <a:rPr lang="da-DK" sz="1400" b="0" dirty="0">
                <a:solidFill>
                  <a:srgbClr val="9CDCFE"/>
                </a:solidFill>
                <a:effectLst/>
                <a:latin typeface="Cascadia Code" panose="020B0609020000020004" pitchFamily="49" charset="0"/>
                <a:cs typeface="Cascadia Code" panose="020B0609020000020004" pitchFamily="49" charset="0"/>
              </a:rPr>
              <a:t>floatingPoint32Bit</a:t>
            </a:r>
            <a:r>
              <a:rPr lang="da-DK" sz="1400" b="0" dirty="0">
                <a:solidFill>
                  <a:srgbClr val="D4D4D4"/>
                </a:solidFill>
                <a:effectLst/>
                <a:latin typeface="Cascadia Code" panose="020B0609020000020004" pitchFamily="49" charset="0"/>
                <a:cs typeface="Cascadia Code" panose="020B0609020000020004" pitchFamily="49" charset="0"/>
              </a:rPr>
              <a:t>;</a:t>
            </a:r>
          </a:p>
          <a:p>
            <a:endParaRPr lang="da-DK" sz="1400" b="0" dirty="0">
              <a:solidFill>
                <a:srgbClr val="6A9955"/>
              </a:solidFill>
              <a:effectLst/>
              <a:latin typeface="Cascadia Code" panose="020B0609020000020004" pitchFamily="49" charset="0"/>
              <a:cs typeface="Cascadia Code" panose="020B0609020000020004" pitchFamily="49" charset="0"/>
            </a:endParaRPr>
          </a:p>
          <a:p>
            <a:r>
              <a:rPr lang="da-DK" sz="1400" b="0" dirty="0">
                <a:solidFill>
                  <a:srgbClr val="6A9955"/>
                </a:solidFill>
                <a:effectLst/>
                <a:latin typeface="Cascadia Code" panose="020B0609020000020004" pitchFamily="49" charset="0"/>
                <a:cs typeface="Cascadia Code" panose="020B0609020000020004" pitchFamily="49" charset="0"/>
              </a:rPr>
              <a:t>// Integral numeric types</a:t>
            </a:r>
            <a:endParaRPr lang="da-DK" sz="1400" b="0" dirty="0">
              <a:solidFill>
                <a:srgbClr val="D4D4D4"/>
              </a:solidFill>
              <a:effectLst/>
              <a:latin typeface="Cascadia Code" panose="020B0609020000020004" pitchFamily="49" charset="0"/>
              <a:cs typeface="Cascadia Code" panose="020B0609020000020004" pitchFamily="49" charset="0"/>
            </a:endParaRPr>
          </a:p>
          <a:p>
            <a:r>
              <a:rPr lang="da-DK" sz="1400" b="0" dirty="0">
                <a:solidFill>
                  <a:srgbClr val="569CD6"/>
                </a:solidFill>
                <a:effectLst/>
                <a:latin typeface="Cascadia Code" panose="020B0609020000020004" pitchFamily="49" charset="0"/>
                <a:cs typeface="Cascadia Code" panose="020B0609020000020004" pitchFamily="49" charset="0"/>
              </a:rPr>
              <a:t>byte</a:t>
            </a:r>
            <a:r>
              <a:rPr lang="da-DK" sz="1400" b="0" dirty="0">
                <a:solidFill>
                  <a:srgbClr val="D4D4D4"/>
                </a:solidFill>
                <a:effectLst/>
                <a:latin typeface="Cascadia Code" panose="020B0609020000020004" pitchFamily="49" charset="0"/>
                <a:cs typeface="Cascadia Code" panose="020B0609020000020004" pitchFamily="49" charset="0"/>
              </a:rPr>
              <a:t> </a:t>
            </a:r>
            <a:r>
              <a:rPr lang="da-DK" sz="1400" b="0" dirty="0">
                <a:solidFill>
                  <a:srgbClr val="9CDCFE"/>
                </a:solidFill>
                <a:effectLst/>
                <a:latin typeface="Cascadia Code" panose="020B0609020000020004" pitchFamily="49" charset="0"/>
                <a:cs typeface="Cascadia Code" panose="020B0609020000020004" pitchFamily="49" charset="0"/>
              </a:rPr>
              <a:t>integer8bit</a:t>
            </a:r>
            <a:r>
              <a:rPr lang="da-DK" sz="1400" b="0" dirty="0">
                <a:solidFill>
                  <a:srgbClr val="D4D4D4"/>
                </a:solidFill>
                <a:effectLst/>
                <a:latin typeface="Cascadia Code" panose="020B0609020000020004" pitchFamily="49" charset="0"/>
                <a:cs typeface="Cascadia Code" panose="020B0609020000020004" pitchFamily="49" charset="0"/>
              </a:rPr>
              <a:t>;                                </a:t>
            </a:r>
            <a:r>
              <a:rPr lang="da-DK" sz="1400" b="0" dirty="0">
                <a:solidFill>
                  <a:srgbClr val="569CD6"/>
                </a:solidFill>
                <a:effectLst/>
                <a:latin typeface="Cascadia Code" panose="020B0609020000020004" pitchFamily="49" charset="0"/>
                <a:cs typeface="Cascadia Code" panose="020B0609020000020004" pitchFamily="49" charset="0"/>
              </a:rPr>
              <a:t>sbyte</a:t>
            </a:r>
            <a:r>
              <a:rPr lang="da-DK" sz="1400" b="0" dirty="0">
                <a:solidFill>
                  <a:srgbClr val="D4D4D4"/>
                </a:solidFill>
                <a:effectLst/>
                <a:latin typeface="Cascadia Code" panose="020B0609020000020004" pitchFamily="49" charset="0"/>
                <a:cs typeface="Cascadia Code" panose="020B0609020000020004" pitchFamily="49" charset="0"/>
              </a:rPr>
              <a:t> </a:t>
            </a:r>
            <a:r>
              <a:rPr lang="da-DK" sz="1400" b="0" dirty="0">
                <a:solidFill>
                  <a:srgbClr val="9CDCFE"/>
                </a:solidFill>
                <a:effectLst/>
                <a:latin typeface="Cascadia Code" panose="020B0609020000020004" pitchFamily="49" charset="0"/>
                <a:cs typeface="Cascadia Code" panose="020B0609020000020004" pitchFamily="49" charset="0"/>
              </a:rPr>
              <a:t>signedByte</a:t>
            </a:r>
            <a:r>
              <a:rPr lang="da-DK" sz="1400" b="0" dirty="0">
                <a:solidFill>
                  <a:srgbClr val="D4D4D4"/>
                </a:solidFill>
                <a:effectLst/>
                <a:latin typeface="Cascadia Code" panose="020B0609020000020004" pitchFamily="49" charset="0"/>
                <a:cs typeface="Cascadia Code" panose="020B0609020000020004" pitchFamily="49" charset="0"/>
              </a:rPr>
              <a:t>;</a:t>
            </a:r>
          </a:p>
          <a:p>
            <a:r>
              <a:rPr lang="da-DK" sz="1400" b="0" dirty="0">
                <a:solidFill>
                  <a:srgbClr val="569CD6"/>
                </a:solidFill>
                <a:effectLst/>
                <a:latin typeface="Cascadia Code" panose="020B0609020000020004" pitchFamily="49" charset="0"/>
                <a:cs typeface="Cascadia Code" panose="020B0609020000020004" pitchFamily="49" charset="0"/>
              </a:rPr>
              <a:t>int</a:t>
            </a:r>
            <a:r>
              <a:rPr lang="da-DK" sz="1400" b="0" dirty="0">
                <a:solidFill>
                  <a:srgbClr val="D4D4D4"/>
                </a:solidFill>
                <a:effectLst/>
                <a:latin typeface="Cascadia Code" panose="020B0609020000020004" pitchFamily="49" charset="0"/>
                <a:cs typeface="Cascadia Code" panose="020B0609020000020004" pitchFamily="49" charset="0"/>
              </a:rPr>
              <a:t> </a:t>
            </a:r>
            <a:r>
              <a:rPr lang="da-DK" sz="1400" b="0" dirty="0">
                <a:solidFill>
                  <a:srgbClr val="9CDCFE"/>
                </a:solidFill>
                <a:effectLst/>
                <a:latin typeface="Cascadia Code" panose="020B0609020000020004" pitchFamily="49" charset="0"/>
                <a:cs typeface="Cascadia Code" panose="020B0609020000020004" pitchFamily="49" charset="0"/>
              </a:rPr>
              <a:t>integer32bit</a:t>
            </a:r>
            <a:r>
              <a:rPr lang="da-DK" sz="1400" b="0" dirty="0">
                <a:solidFill>
                  <a:srgbClr val="D4D4D4"/>
                </a:solidFill>
                <a:effectLst/>
                <a:latin typeface="Cascadia Code" panose="020B0609020000020004" pitchFamily="49" charset="0"/>
                <a:cs typeface="Cascadia Code" panose="020B0609020000020004" pitchFamily="49" charset="0"/>
              </a:rPr>
              <a:t>;                                </a:t>
            </a:r>
            <a:r>
              <a:rPr lang="da-DK" sz="1400" b="0" dirty="0">
                <a:solidFill>
                  <a:srgbClr val="569CD6"/>
                </a:solidFill>
                <a:effectLst/>
                <a:latin typeface="Cascadia Code" panose="020B0609020000020004" pitchFamily="49" charset="0"/>
                <a:cs typeface="Cascadia Code" panose="020B0609020000020004" pitchFamily="49" charset="0"/>
              </a:rPr>
              <a:t>uint</a:t>
            </a:r>
            <a:r>
              <a:rPr lang="da-DK" sz="1400" b="0" dirty="0">
                <a:solidFill>
                  <a:srgbClr val="D4D4D4"/>
                </a:solidFill>
                <a:effectLst/>
                <a:latin typeface="Cascadia Code" panose="020B0609020000020004" pitchFamily="49" charset="0"/>
                <a:cs typeface="Cascadia Code" panose="020B0609020000020004" pitchFamily="49" charset="0"/>
              </a:rPr>
              <a:t> </a:t>
            </a:r>
            <a:r>
              <a:rPr lang="da-DK" sz="1400" b="0" dirty="0">
                <a:solidFill>
                  <a:srgbClr val="9CDCFE"/>
                </a:solidFill>
                <a:effectLst/>
                <a:latin typeface="Cascadia Code" panose="020B0609020000020004" pitchFamily="49" charset="0"/>
                <a:cs typeface="Cascadia Code" panose="020B0609020000020004" pitchFamily="49" charset="0"/>
              </a:rPr>
              <a:t>unsignedInteger32bit</a:t>
            </a:r>
            <a:r>
              <a:rPr lang="da-DK" sz="1400" b="0" dirty="0">
                <a:solidFill>
                  <a:srgbClr val="D4D4D4"/>
                </a:solidFill>
                <a:effectLst/>
                <a:latin typeface="Cascadia Code" panose="020B0609020000020004" pitchFamily="49" charset="0"/>
                <a:cs typeface="Cascadia Code" panose="020B0609020000020004" pitchFamily="49" charset="0"/>
              </a:rPr>
              <a:t>;</a:t>
            </a:r>
          </a:p>
          <a:p>
            <a:r>
              <a:rPr lang="da-DK" sz="1400" b="0" dirty="0">
                <a:solidFill>
                  <a:srgbClr val="569CD6"/>
                </a:solidFill>
                <a:effectLst/>
                <a:latin typeface="Cascadia Code" panose="020B0609020000020004" pitchFamily="49" charset="0"/>
                <a:cs typeface="Cascadia Code" panose="020B0609020000020004" pitchFamily="49" charset="0"/>
              </a:rPr>
              <a:t>long</a:t>
            </a:r>
            <a:r>
              <a:rPr lang="da-DK" sz="1400" b="0" dirty="0">
                <a:solidFill>
                  <a:srgbClr val="D4D4D4"/>
                </a:solidFill>
                <a:effectLst/>
                <a:latin typeface="Cascadia Code" panose="020B0609020000020004" pitchFamily="49" charset="0"/>
                <a:cs typeface="Cascadia Code" panose="020B0609020000020004" pitchFamily="49" charset="0"/>
              </a:rPr>
              <a:t> </a:t>
            </a:r>
            <a:r>
              <a:rPr lang="da-DK" sz="1400" b="0" dirty="0">
                <a:solidFill>
                  <a:srgbClr val="9CDCFE"/>
                </a:solidFill>
                <a:effectLst/>
                <a:latin typeface="Cascadia Code" panose="020B0609020000020004" pitchFamily="49" charset="0"/>
                <a:cs typeface="Cascadia Code" panose="020B0609020000020004" pitchFamily="49" charset="0"/>
              </a:rPr>
              <a:t>integer64bit</a:t>
            </a:r>
            <a:r>
              <a:rPr lang="da-DK" sz="1400" b="0" dirty="0">
                <a:solidFill>
                  <a:srgbClr val="D4D4D4"/>
                </a:solidFill>
                <a:effectLst/>
                <a:latin typeface="Cascadia Code" panose="020B0609020000020004" pitchFamily="49" charset="0"/>
                <a:cs typeface="Cascadia Code" panose="020B0609020000020004" pitchFamily="49" charset="0"/>
              </a:rPr>
              <a:t>;                               </a:t>
            </a:r>
            <a:r>
              <a:rPr lang="da-DK" sz="1400" b="0" dirty="0">
                <a:solidFill>
                  <a:srgbClr val="569CD6"/>
                </a:solidFill>
                <a:effectLst/>
                <a:latin typeface="Cascadia Code" panose="020B0609020000020004" pitchFamily="49" charset="0"/>
                <a:cs typeface="Cascadia Code" panose="020B0609020000020004" pitchFamily="49" charset="0"/>
              </a:rPr>
              <a:t>ulong</a:t>
            </a:r>
            <a:r>
              <a:rPr lang="da-DK" sz="1400" b="0" dirty="0">
                <a:solidFill>
                  <a:srgbClr val="D4D4D4"/>
                </a:solidFill>
                <a:effectLst/>
                <a:latin typeface="Cascadia Code" panose="020B0609020000020004" pitchFamily="49" charset="0"/>
                <a:cs typeface="Cascadia Code" panose="020B0609020000020004" pitchFamily="49" charset="0"/>
              </a:rPr>
              <a:t> </a:t>
            </a:r>
            <a:r>
              <a:rPr lang="da-DK" sz="1400" b="0" dirty="0">
                <a:solidFill>
                  <a:srgbClr val="9CDCFE"/>
                </a:solidFill>
                <a:effectLst/>
                <a:latin typeface="Cascadia Code" panose="020B0609020000020004" pitchFamily="49" charset="0"/>
                <a:cs typeface="Cascadia Code" panose="020B0609020000020004" pitchFamily="49" charset="0"/>
              </a:rPr>
              <a:t>unsignedInteger64bit</a:t>
            </a:r>
            <a:r>
              <a:rPr lang="da-DK" sz="1400" b="0" dirty="0">
                <a:solidFill>
                  <a:srgbClr val="D4D4D4"/>
                </a:solidFill>
                <a:effectLst/>
                <a:latin typeface="Cascadia Code" panose="020B0609020000020004" pitchFamily="49" charset="0"/>
                <a:cs typeface="Cascadia Code" panose="020B0609020000020004" pitchFamily="49" charset="0"/>
              </a:rPr>
              <a:t>;</a:t>
            </a:r>
          </a:p>
          <a:p>
            <a:r>
              <a:rPr lang="da-DK" sz="1400" b="0" dirty="0">
                <a:solidFill>
                  <a:srgbClr val="569CD6"/>
                </a:solidFill>
                <a:effectLst/>
                <a:latin typeface="Cascadia Code" panose="020B0609020000020004" pitchFamily="49" charset="0"/>
                <a:cs typeface="Cascadia Code" panose="020B0609020000020004" pitchFamily="49" charset="0"/>
              </a:rPr>
              <a:t>short</a:t>
            </a:r>
            <a:r>
              <a:rPr lang="da-DK" sz="1400" b="0" dirty="0">
                <a:solidFill>
                  <a:srgbClr val="D4D4D4"/>
                </a:solidFill>
                <a:effectLst/>
                <a:latin typeface="Cascadia Code" panose="020B0609020000020004" pitchFamily="49" charset="0"/>
                <a:cs typeface="Cascadia Code" panose="020B0609020000020004" pitchFamily="49" charset="0"/>
              </a:rPr>
              <a:t> </a:t>
            </a:r>
            <a:r>
              <a:rPr lang="da-DK" sz="1400" b="0" dirty="0">
                <a:solidFill>
                  <a:srgbClr val="9CDCFE"/>
                </a:solidFill>
                <a:effectLst/>
                <a:latin typeface="Cascadia Code" panose="020B0609020000020004" pitchFamily="49" charset="0"/>
                <a:cs typeface="Cascadia Code" panose="020B0609020000020004" pitchFamily="49" charset="0"/>
              </a:rPr>
              <a:t>integer16bit</a:t>
            </a:r>
            <a:r>
              <a:rPr lang="da-DK" sz="1400" b="0" dirty="0">
                <a:solidFill>
                  <a:srgbClr val="D4D4D4"/>
                </a:solidFill>
                <a:effectLst/>
                <a:latin typeface="Cascadia Code" panose="020B0609020000020004" pitchFamily="49" charset="0"/>
                <a:cs typeface="Cascadia Code" panose="020B0609020000020004" pitchFamily="49" charset="0"/>
              </a:rPr>
              <a:t>;                              </a:t>
            </a:r>
            <a:r>
              <a:rPr lang="da-DK" sz="1400" b="0" dirty="0">
                <a:solidFill>
                  <a:srgbClr val="569CD6"/>
                </a:solidFill>
                <a:effectLst/>
                <a:latin typeface="Cascadia Code" panose="020B0609020000020004" pitchFamily="49" charset="0"/>
                <a:cs typeface="Cascadia Code" panose="020B0609020000020004" pitchFamily="49" charset="0"/>
              </a:rPr>
              <a:t>ushort</a:t>
            </a:r>
            <a:r>
              <a:rPr lang="da-DK" sz="1400" b="0" dirty="0">
                <a:solidFill>
                  <a:srgbClr val="D4D4D4"/>
                </a:solidFill>
                <a:effectLst/>
                <a:latin typeface="Cascadia Code" panose="020B0609020000020004" pitchFamily="49" charset="0"/>
                <a:cs typeface="Cascadia Code" panose="020B0609020000020004" pitchFamily="49" charset="0"/>
              </a:rPr>
              <a:t> </a:t>
            </a:r>
            <a:r>
              <a:rPr lang="da-DK" sz="1400" b="0" dirty="0">
                <a:solidFill>
                  <a:srgbClr val="9CDCFE"/>
                </a:solidFill>
                <a:effectLst/>
                <a:latin typeface="Cascadia Code" panose="020B0609020000020004" pitchFamily="49" charset="0"/>
                <a:cs typeface="Cascadia Code" panose="020B0609020000020004" pitchFamily="49" charset="0"/>
              </a:rPr>
              <a:t>unsignedInteger16bit</a:t>
            </a:r>
            <a:r>
              <a:rPr lang="da-DK" sz="1400" b="0" dirty="0">
                <a:solidFill>
                  <a:srgbClr val="D4D4D4"/>
                </a:solidFill>
                <a:effectLst/>
                <a:latin typeface="Cascadia Code" panose="020B0609020000020004" pitchFamily="49" charset="0"/>
                <a:cs typeface="Cascadia Code" panose="020B0609020000020004" pitchFamily="49" charset="0"/>
              </a:rPr>
              <a:t>;</a:t>
            </a:r>
          </a:p>
          <a:p>
            <a:endParaRPr lang="da-DK" sz="1400" b="0" dirty="0">
              <a:solidFill>
                <a:srgbClr val="569CD6"/>
              </a:solidFill>
              <a:effectLst/>
              <a:latin typeface="Cascadia Code" panose="020B0609020000020004" pitchFamily="49" charset="0"/>
              <a:cs typeface="Cascadia Code" panose="020B0609020000020004" pitchFamily="49" charset="0"/>
            </a:endParaRPr>
          </a:p>
          <a:p>
            <a:r>
              <a:rPr lang="da-DK" sz="1400" b="0" dirty="0">
                <a:solidFill>
                  <a:srgbClr val="6A9955"/>
                </a:solidFill>
                <a:effectLst/>
                <a:latin typeface="Cascadia Code" panose="020B0609020000020004" pitchFamily="49" charset="0"/>
                <a:cs typeface="Cascadia Code" panose="020B0609020000020004" pitchFamily="49" charset="0"/>
              </a:rPr>
              <a:t>// Reference types</a:t>
            </a:r>
            <a:endParaRPr lang="da-DK" sz="1400" b="0" dirty="0">
              <a:solidFill>
                <a:srgbClr val="D4D4D4"/>
              </a:solidFill>
              <a:effectLst/>
              <a:latin typeface="Cascadia Code" panose="020B0609020000020004" pitchFamily="49" charset="0"/>
              <a:cs typeface="Cascadia Code" panose="020B0609020000020004" pitchFamily="49" charset="0"/>
            </a:endParaRPr>
          </a:p>
          <a:p>
            <a:r>
              <a:rPr lang="da-DK" sz="1400" b="0" dirty="0">
                <a:solidFill>
                  <a:srgbClr val="569CD6"/>
                </a:solidFill>
                <a:effectLst/>
                <a:latin typeface="Cascadia Code" panose="020B0609020000020004" pitchFamily="49" charset="0"/>
                <a:cs typeface="Cascadia Code" panose="020B0609020000020004" pitchFamily="49" charset="0"/>
              </a:rPr>
              <a:t>object</a:t>
            </a:r>
            <a:r>
              <a:rPr lang="da-DK" sz="1400" b="0" dirty="0">
                <a:solidFill>
                  <a:srgbClr val="D4D4D4"/>
                </a:solidFill>
                <a:effectLst/>
                <a:latin typeface="Cascadia Code" panose="020B0609020000020004" pitchFamily="49" charset="0"/>
                <a:cs typeface="Cascadia Code" panose="020B0609020000020004" pitchFamily="49" charset="0"/>
              </a:rPr>
              <a:t> </a:t>
            </a:r>
            <a:r>
              <a:rPr lang="da-DK" sz="1400" b="0" dirty="0">
                <a:solidFill>
                  <a:srgbClr val="9CDCFE"/>
                </a:solidFill>
                <a:effectLst/>
                <a:latin typeface="Cascadia Code" panose="020B0609020000020004" pitchFamily="49" charset="0"/>
                <a:cs typeface="Cascadia Code" panose="020B0609020000020004" pitchFamily="49" charset="0"/>
              </a:rPr>
              <a:t>_object</a:t>
            </a:r>
            <a:r>
              <a:rPr lang="da-DK" sz="1400" b="0" dirty="0">
                <a:solidFill>
                  <a:srgbClr val="D4D4D4"/>
                </a:solidFill>
                <a:effectLst/>
                <a:latin typeface="Cascadia Code" panose="020B0609020000020004" pitchFamily="49" charset="0"/>
                <a:cs typeface="Cascadia Code" panose="020B0609020000020004" pitchFamily="49" charset="0"/>
              </a:rPr>
              <a:t>;</a:t>
            </a:r>
          </a:p>
          <a:p>
            <a:r>
              <a:rPr lang="da-DK" sz="1400" b="0" dirty="0">
                <a:solidFill>
                  <a:srgbClr val="569CD6"/>
                </a:solidFill>
                <a:effectLst/>
                <a:latin typeface="Cascadia Code" panose="020B0609020000020004" pitchFamily="49" charset="0"/>
                <a:cs typeface="Cascadia Code" panose="020B0609020000020004" pitchFamily="49" charset="0"/>
              </a:rPr>
              <a:t>string</a:t>
            </a:r>
            <a:r>
              <a:rPr lang="da-DK" sz="1400" b="0" dirty="0">
                <a:solidFill>
                  <a:srgbClr val="D4D4D4"/>
                </a:solidFill>
                <a:effectLst/>
                <a:latin typeface="Cascadia Code" panose="020B0609020000020004" pitchFamily="49" charset="0"/>
                <a:cs typeface="Cascadia Code" panose="020B0609020000020004" pitchFamily="49" charset="0"/>
              </a:rPr>
              <a:t> </a:t>
            </a:r>
            <a:r>
              <a:rPr lang="da-DK" sz="1400" b="0" dirty="0">
                <a:solidFill>
                  <a:srgbClr val="9CDCFE"/>
                </a:solidFill>
                <a:effectLst/>
                <a:latin typeface="Cascadia Code" panose="020B0609020000020004" pitchFamily="49" charset="0"/>
                <a:cs typeface="Cascadia Code" panose="020B0609020000020004" pitchFamily="49" charset="0"/>
              </a:rPr>
              <a:t>_string</a:t>
            </a:r>
            <a:r>
              <a:rPr lang="da-DK" sz="1400" b="0" dirty="0">
                <a:solidFill>
                  <a:srgbClr val="D4D4D4"/>
                </a:solidFill>
                <a:effectLst/>
                <a:latin typeface="Cascadia Code" panose="020B0609020000020004" pitchFamily="49" charset="0"/>
                <a:cs typeface="Cascadia Code" panose="020B0609020000020004" pitchFamily="49" charset="0"/>
              </a:rPr>
              <a:t>;</a:t>
            </a:r>
          </a:p>
          <a:p>
            <a:r>
              <a:rPr lang="da-DK" sz="1400" b="0" dirty="0">
                <a:solidFill>
                  <a:srgbClr val="569CD6"/>
                </a:solidFill>
                <a:effectLst/>
                <a:latin typeface="Cascadia Code" panose="020B0609020000020004" pitchFamily="49" charset="0"/>
                <a:cs typeface="Cascadia Code" panose="020B0609020000020004" pitchFamily="49" charset="0"/>
              </a:rPr>
              <a:t>dynamic</a:t>
            </a:r>
            <a:r>
              <a:rPr lang="da-DK" sz="1400" b="0" dirty="0">
                <a:solidFill>
                  <a:srgbClr val="D4D4D4"/>
                </a:solidFill>
                <a:effectLst/>
                <a:latin typeface="Cascadia Code" panose="020B0609020000020004" pitchFamily="49" charset="0"/>
                <a:cs typeface="Cascadia Code" panose="020B0609020000020004" pitchFamily="49" charset="0"/>
              </a:rPr>
              <a:t> </a:t>
            </a:r>
            <a:r>
              <a:rPr lang="da-DK" sz="1400" b="0" dirty="0">
                <a:solidFill>
                  <a:srgbClr val="9CDCFE"/>
                </a:solidFill>
                <a:effectLst/>
                <a:latin typeface="Cascadia Code" panose="020B0609020000020004" pitchFamily="49" charset="0"/>
                <a:cs typeface="Cascadia Code" panose="020B0609020000020004" pitchFamily="49" charset="0"/>
              </a:rPr>
              <a:t>dynamic</a:t>
            </a:r>
            <a:r>
              <a:rPr lang="da-DK" sz="1400" b="0" dirty="0">
                <a:solidFill>
                  <a:srgbClr val="D4D4D4"/>
                </a:solidFill>
                <a:effectLst/>
                <a:latin typeface="Cascadia Code" panose="020B0609020000020004" pitchFamily="49" charset="0"/>
                <a:cs typeface="Cascadia Code" panose="020B0609020000020004" pitchFamily="49" charset="0"/>
              </a:rPr>
              <a:t>;</a:t>
            </a:r>
          </a:p>
          <a:p>
            <a:endParaRPr lang="LID4096" sz="1400" dirty="0">
              <a:latin typeface="Cascadia Code" panose="020B0609020000020004" pitchFamily="49" charset="0"/>
              <a:cs typeface="Cascadia Code" panose="020B0609020000020004" pitchFamily="49" charset="0"/>
            </a:endParaRPr>
          </a:p>
        </p:txBody>
      </p:sp>
      <p:sp>
        <p:nvSpPr>
          <p:cNvPr id="5" name="TextBox 4">
            <a:extLst>
              <a:ext uri="{FF2B5EF4-FFF2-40B4-BE49-F238E27FC236}">
                <a16:creationId xmlns:a16="http://schemas.microsoft.com/office/drawing/2014/main" id="{5C9D94F1-4A35-46FA-95F6-309E16C0B474}"/>
              </a:ext>
            </a:extLst>
          </p:cNvPr>
          <p:cNvSpPr txBox="1"/>
          <p:nvPr/>
        </p:nvSpPr>
        <p:spPr>
          <a:xfrm>
            <a:off x="2221230" y="6265901"/>
            <a:ext cx="9970770" cy="363946"/>
          </a:xfrm>
          <a:prstGeom prst="rect">
            <a:avLst/>
          </a:prstGeom>
          <a:noFill/>
        </p:spPr>
        <p:txBody>
          <a:bodyPr wrap="square">
            <a:spAutoFit/>
          </a:bodyPr>
          <a:lstStyle/>
          <a:p>
            <a:r>
              <a:rPr lang="da-DK" dirty="0">
                <a:hlinkClick r:id="rId2"/>
              </a:rPr>
              <a:t>https://docs.microsoft.com/en-us/dotnet/csharp/language-reference/builtin-types/built-in-types</a:t>
            </a:r>
            <a:endParaRPr lang="LID4096" dirty="0"/>
          </a:p>
        </p:txBody>
      </p:sp>
    </p:spTree>
    <p:extLst>
      <p:ext uri="{BB962C8B-B14F-4D97-AF65-F5344CB8AC3E}">
        <p14:creationId xmlns:p14="http://schemas.microsoft.com/office/powerpoint/2010/main" val="3327923038"/>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7123DC-83B1-4EC4-B5F3-20D6520E00F6}"/>
              </a:ext>
            </a:extLst>
          </p:cNvPr>
          <p:cNvSpPr>
            <a:spLocks noGrp="1"/>
          </p:cNvSpPr>
          <p:nvPr>
            <p:ph type="title"/>
          </p:nvPr>
        </p:nvSpPr>
        <p:spPr/>
        <p:txBody>
          <a:bodyPr/>
          <a:lstStyle/>
          <a:p>
            <a:r>
              <a:rPr lang="en-US" dirty="0"/>
              <a:t>Basic Unit Test</a:t>
            </a:r>
            <a:endParaRPr lang="LID4096" dirty="0"/>
          </a:p>
        </p:txBody>
      </p:sp>
      <p:sp>
        <p:nvSpPr>
          <p:cNvPr id="3" name="Text Placeholder 2">
            <a:extLst>
              <a:ext uri="{FF2B5EF4-FFF2-40B4-BE49-F238E27FC236}">
                <a16:creationId xmlns:a16="http://schemas.microsoft.com/office/drawing/2014/main" id="{4DD34F1E-E62B-491E-8E76-5AC6B27D6187}"/>
              </a:ext>
            </a:extLst>
          </p:cNvPr>
          <p:cNvSpPr>
            <a:spLocks noGrp="1"/>
          </p:cNvSpPr>
          <p:nvPr>
            <p:ph type="body" sz="quarter" idx="10"/>
          </p:nvPr>
        </p:nvSpPr>
        <p:spPr>
          <a:xfrm>
            <a:off x="588263" y="1436688"/>
            <a:ext cx="11018520" cy="4764381"/>
          </a:xfrm>
        </p:spPr>
        <p:txBody>
          <a:bodyPr/>
          <a:lstStyle/>
          <a:p>
            <a:r>
              <a:rPr lang="en-US" sz="1200" b="0" dirty="0">
                <a:solidFill>
                  <a:srgbClr val="569CD6"/>
                </a:solidFill>
                <a:effectLst/>
                <a:latin typeface="Cascadia Code" panose="020B0609020000020004" pitchFamily="49" charset="0"/>
                <a:cs typeface="Cascadia Code" panose="020B0609020000020004" pitchFamily="49" charset="0"/>
              </a:rPr>
              <a:t>public</a:t>
            </a:r>
            <a:r>
              <a:rPr lang="en-US" sz="1200" b="0" dirty="0">
                <a:solidFill>
                  <a:srgbClr val="D4D4D4"/>
                </a:solidFill>
                <a:effectLst/>
                <a:latin typeface="Cascadia Code" panose="020B0609020000020004" pitchFamily="49" charset="0"/>
                <a:cs typeface="Cascadia Code" panose="020B0609020000020004" pitchFamily="49" charset="0"/>
              </a:rPr>
              <a:t> </a:t>
            </a:r>
            <a:r>
              <a:rPr lang="en-US" sz="1200" b="0" dirty="0">
                <a:solidFill>
                  <a:srgbClr val="569CD6"/>
                </a:solidFill>
                <a:effectLst/>
                <a:latin typeface="Cascadia Code" panose="020B0609020000020004" pitchFamily="49" charset="0"/>
                <a:cs typeface="Cascadia Code" panose="020B0609020000020004" pitchFamily="49" charset="0"/>
              </a:rPr>
              <a:t>class</a:t>
            </a:r>
            <a:r>
              <a:rPr lang="en-US" sz="1200" b="0" dirty="0">
                <a:solidFill>
                  <a:srgbClr val="D4D4D4"/>
                </a:solidFill>
                <a:effectLst/>
                <a:latin typeface="Cascadia Code" panose="020B0609020000020004" pitchFamily="49" charset="0"/>
                <a:cs typeface="Cascadia Code" panose="020B0609020000020004" pitchFamily="49" charset="0"/>
              </a:rPr>
              <a:t> </a:t>
            </a:r>
            <a:r>
              <a:rPr lang="en-US" sz="1200" b="0" dirty="0">
                <a:solidFill>
                  <a:srgbClr val="4EC9B0"/>
                </a:solidFill>
                <a:effectLst/>
                <a:latin typeface="Cascadia Code" panose="020B0609020000020004" pitchFamily="49" charset="0"/>
                <a:cs typeface="Cascadia Code" panose="020B0609020000020004" pitchFamily="49" charset="0"/>
              </a:rPr>
              <a:t>Ticker</a:t>
            </a:r>
            <a:endParaRPr lang="en-US" sz="1200" b="0" dirty="0">
              <a:solidFill>
                <a:srgbClr val="D4D4D4"/>
              </a:solidFill>
              <a:effectLst/>
              <a:latin typeface="Cascadia Code" panose="020B0609020000020004" pitchFamily="49" charset="0"/>
              <a:cs typeface="Cascadia Code" panose="020B0609020000020004" pitchFamily="49" charset="0"/>
            </a:endParaRPr>
          </a:p>
          <a:p>
            <a:r>
              <a:rPr lang="en-US" sz="1200" b="0" dirty="0">
                <a:solidFill>
                  <a:srgbClr val="D4D4D4"/>
                </a:solidFill>
                <a:effectLst/>
                <a:latin typeface="Cascadia Code" panose="020B0609020000020004" pitchFamily="49" charset="0"/>
                <a:cs typeface="Cascadia Code" panose="020B0609020000020004" pitchFamily="49" charset="0"/>
              </a:rPr>
              <a:t>{</a:t>
            </a:r>
          </a:p>
          <a:p>
            <a:r>
              <a:rPr lang="en-US" sz="1200" b="0" dirty="0">
                <a:solidFill>
                  <a:srgbClr val="D4D4D4"/>
                </a:solidFill>
                <a:effectLst/>
                <a:latin typeface="Cascadia Code" panose="020B0609020000020004" pitchFamily="49" charset="0"/>
                <a:cs typeface="Cascadia Code" panose="020B0609020000020004" pitchFamily="49" charset="0"/>
              </a:rPr>
              <a:t>    </a:t>
            </a:r>
            <a:r>
              <a:rPr lang="en-US" sz="1200" b="0" dirty="0">
                <a:solidFill>
                  <a:srgbClr val="569CD6"/>
                </a:solidFill>
                <a:effectLst/>
                <a:latin typeface="Cascadia Code" panose="020B0609020000020004" pitchFamily="49" charset="0"/>
                <a:cs typeface="Cascadia Code" panose="020B0609020000020004" pitchFamily="49" charset="0"/>
              </a:rPr>
              <a:t>public</a:t>
            </a:r>
            <a:r>
              <a:rPr lang="en-US" sz="1200" b="0" dirty="0">
                <a:solidFill>
                  <a:srgbClr val="D4D4D4"/>
                </a:solidFill>
                <a:effectLst/>
                <a:latin typeface="Cascadia Code" panose="020B0609020000020004" pitchFamily="49" charset="0"/>
                <a:cs typeface="Cascadia Code" panose="020B0609020000020004" pitchFamily="49" charset="0"/>
              </a:rPr>
              <a:t> </a:t>
            </a:r>
            <a:r>
              <a:rPr lang="en-US" sz="1200" b="0" dirty="0">
                <a:solidFill>
                  <a:srgbClr val="569CD6"/>
                </a:solidFill>
                <a:effectLst/>
                <a:latin typeface="Cascadia Code" panose="020B0609020000020004" pitchFamily="49" charset="0"/>
                <a:cs typeface="Cascadia Code" panose="020B0609020000020004" pitchFamily="49" charset="0"/>
              </a:rPr>
              <a:t>int</a:t>
            </a:r>
            <a:r>
              <a:rPr lang="en-US" sz="1200" b="0" dirty="0">
                <a:solidFill>
                  <a:srgbClr val="D4D4D4"/>
                </a:solidFill>
                <a:effectLst/>
                <a:latin typeface="Cascadia Code" panose="020B0609020000020004" pitchFamily="49" charset="0"/>
                <a:cs typeface="Cascadia Code" panose="020B0609020000020004" pitchFamily="49" charset="0"/>
              </a:rPr>
              <a:t> </a:t>
            </a:r>
            <a:r>
              <a:rPr lang="en-US" sz="1200" b="0" dirty="0">
                <a:solidFill>
                  <a:srgbClr val="9CDCFE"/>
                </a:solidFill>
                <a:effectLst/>
                <a:latin typeface="Cascadia Code" panose="020B0609020000020004" pitchFamily="49" charset="0"/>
                <a:cs typeface="Cascadia Code" panose="020B0609020000020004" pitchFamily="49" charset="0"/>
              </a:rPr>
              <a:t>Counter</a:t>
            </a:r>
            <a:r>
              <a:rPr lang="en-US" sz="1200" b="0" dirty="0">
                <a:solidFill>
                  <a:srgbClr val="D4D4D4"/>
                </a:solidFill>
                <a:effectLst/>
                <a:latin typeface="Cascadia Code" panose="020B0609020000020004" pitchFamily="49" charset="0"/>
                <a:cs typeface="Cascadia Code" panose="020B0609020000020004" pitchFamily="49" charset="0"/>
              </a:rPr>
              <a:t> { </a:t>
            </a:r>
            <a:r>
              <a:rPr lang="en-US" sz="1200" b="0" dirty="0">
                <a:solidFill>
                  <a:srgbClr val="569CD6"/>
                </a:solidFill>
                <a:effectLst/>
                <a:latin typeface="Cascadia Code" panose="020B0609020000020004" pitchFamily="49" charset="0"/>
                <a:cs typeface="Cascadia Code" panose="020B0609020000020004" pitchFamily="49" charset="0"/>
              </a:rPr>
              <a:t>get</a:t>
            </a:r>
            <a:r>
              <a:rPr lang="en-US" sz="1200" b="0" dirty="0">
                <a:solidFill>
                  <a:srgbClr val="D4D4D4"/>
                </a:solidFill>
                <a:effectLst/>
                <a:latin typeface="Cascadia Code" panose="020B0609020000020004" pitchFamily="49" charset="0"/>
                <a:cs typeface="Cascadia Code" panose="020B0609020000020004" pitchFamily="49" charset="0"/>
              </a:rPr>
              <a:t>; </a:t>
            </a:r>
            <a:r>
              <a:rPr lang="en-US" sz="1200" b="0" dirty="0">
                <a:solidFill>
                  <a:srgbClr val="569CD6"/>
                </a:solidFill>
                <a:effectLst/>
                <a:latin typeface="Cascadia Code" panose="020B0609020000020004" pitchFamily="49" charset="0"/>
                <a:cs typeface="Cascadia Code" panose="020B0609020000020004" pitchFamily="49" charset="0"/>
              </a:rPr>
              <a:t>private</a:t>
            </a:r>
            <a:r>
              <a:rPr lang="en-US" sz="1200" b="0" dirty="0">
                <a:solidFill>
                  <a:srgbClr val="D4D4D4"/>
                </a:solidFill>
                <a:effectLst/>
                <a:latin typeface="Cascadia Code" panose="020B0609020000020004" pitchFamily="49" charset="0"/>
                <a:cs typeface="Cascadia Code" panose="020B0609020000020004" pitchFamily="49" charset="0"/>
              </a:rPr>
              <a:t> </a:t>
            </a:r>
            <a:r>
              <a:rPr lang="en-US" sz="1200" b="0" dirty="0">
                <a:solidFill>
                  <a:srgbClr val="569CD6"/>
                </a:solidFill>
                <a:effectLst/>
                <a:latin typeface="Cascadia Code" panose="020B0609020000020004" pitchFamily="49" charset="0"/>
                <a:cs typeface="Cascadia Code" panose="020B0609020000020004" pitchFamily="49" charset="0"/>
              </a:rPr>
              <a:t>set</a:t>
            </a:r>
            <a:r>
              <a:rPr lang="en-US" sz="1200" b="0" dirty="0">
                <a:solidFill>
                  <a:srgbClr val="D4D4D4"/>
                </a:solidFill>
                <a:effectLst/>
                <a:latin typeface="Cascadia Code" panose="020B0609020000020004" pitchFamily="49" charset="0"/>
                <a:cs typeface="Cascadia Code" panose="020B0609020000020004" pitchFamily="49" charset="0"/>
              </a:rPr>
              <a:t>; }</a:t>
            </a:r>
          </a:p>
          <a:p>
            <a:r>
              <a:rPr lang="en-US" sz="1200" b="0" dirty="0">
                <a:solidFill>
                  <a:srgbClr val="D4D4D4"/>
                </a:solidFill>
                <a:effectLst/>
                <a:latin typeface="Cascadia Code" panose="020B0609020000020004" pitchFamily="49" charset="0"/>
                <a:cs typeface="Cascadia Code" panose="020B0609020000020004" pitchFamily="49" charset="0"/>
              </a:rPr>
              <a:t>    </a:t>
            </a:r>
            <a:r>
              <a:rPr lang="en-US" sz="1200" b="0" dirty="0">
                <a:solidFill>
                  <a:srgbClr val="569CD6"/>
                </a:solidFill>
                <a:effectLst/>
                <a:latin typeface="Cascadia Code" panose="020B0609020000020004" pitchFamily="49" charset="0"/>
                <a:cs typeface="Cascadia Code" panose="020B0609020000020004" pitchFamily="49" charset="0"/>
              </a:rPr>
              <a:t>public</a:t>
            </a:r>
            <a:r>
              <a:rPr lang="en-US" sz="1200" b="0" dirty="0">
                <a:solidFill>
                  <a:srgbClr val="D4D4D4"/>
                </a:solidFill>
                <a:effectLst/>
                <a:latin typeface="Cascadia Code" panose="020B0609020000020004" pitchFamily="49" charset="0"/>
                <a:cs typeface="Cascadia Code" panose="020B0609020000020004" pitchFamily="49" charset="0"/>
              </a:rPr>
              <a:t> </a:t>
            </a:r>
            <a:r>
              <a:rPr lang="en-US" sz="1200" b="0" dirty="0">
                <a:solidFill>
                  <a:srgbClr val="569CD6"/>
                </a:solidFill>
                <a:effectLst/>
                <a:latin typeface="Cascadia Code" panose="020B0609020000020004" pitchFamily="49" charset="0"/>
                <a:cs typeface="Cascadia Code" panose="020B0609020000020004" pitchFamily="49" charset="0"/>
              </a:rPr>
              <a:t>void</a:t>
            </a:r>
            <a:r>
              <a:rPr lang="en-US" sz="1200" b="0" dirty="0">
                <a:solidFill>
                  <a:srgbClr val="D4D4D4"/>
                </a:solidFill>
                <a:effectLst/>
                <a:latin typeface="Cascadia Code" panose="020B0609020000020004" pitchFamily="49" charset="0"/>
                <a:cs typeface="Cascadia Code" panose="020B0609020000020004" pitchFamily="49" charset="0"/>
              </a:rPr>
              <a:t> </a:t>
            </a:r>
            <a:r>
              <a:rPr lang="en-US" sz="1200" b="0" dirty="0">
                <a:solidFill>
                  <a:srgbClr val="DCDCAA"/>
                </a:solidFill>
                <a:effectLst/>
                <a:latin typeface="Cascadia Code" panose="020B0609020000020004" pitchFamily="49" charset="0"/>
                <a:cs typeface="Cascadia Code" panose="020B0609020000020004" pitchFamily="49" charset="0"/>
              </a:rPr>
              <a:t>Increment</a:t>
            </a:r>
            <a:r>
              <a:rPr lang="en-US" sz="1200" b="0" dirty="0">
                <a:solidFill>
                  <a:srgbClr val="D4D4D4"/>
                </a:solidFill>
                <a:effectLst/>
                <a:latin typeface="Cascadia Code" panose="020B0609020000020004" pitchFamily="49" charset="0"/>
                <a:cs typeface="Cascadia Code" panose="020B0609020000020004" pitchFamily="49" charset="0"/>
              </a:rPr>
              <a:t>() =&gt; </a:t>
            </a:r>
            <a:r>
              <a:rPr lang="en-US" sz="1200" b="0" dirty="0">
                <a:solidFill>
                  <a:srgbClr val="9CDCFE"/>
                </a:solidFill>
                <a:effectLst/>
                <a:latin typeface="Cascadia Code" panose="020B0609020000020004" pitchFamily="49" charset="0"/>
                <a:cs typeface="Cascadia Code" panose="020B0609020000020004" pitchFamily="49" charset="0"/>
              </a:rPr>
              <a:t>Counter</a:t>
            </a:r>
            <a:r>
              <a:rPr lang="en-US" sz="1200" b="0" dirty="0">
                <a:solidFill>
                  <a:srgbClr val="D4D4D4"/>
                </a:solidFill>
                <a:effectLst/>
                <a:latin typeface="Cascadia Code" panose="020B0609020000020004" pitchFamily="49" charset="0"/>
                <a:cs typeface="Cascadia Code" panose="020B0609020000020004" pitchFamily="49" charset="0"/>
              </a:rPr>
              <a:t>++;</a:t>
            </a:r>
          </a:p>
          <a:p>
            <a:r>
              <a:rPr lang="en-US" sz="1200" b="0" dirty="0">
                <a:solidFill>
                  <a:srgbClr val="D4D4D4"/>
                </a:solidFill>
                <a:effectLst/>
                <a:latin typeface="Cascadia Code" panose="020B0609020000020004" pitchFamily="49" charset="0"/>
                <a:cs typeface="Cascadia Code" panose="020B0609020000020004" pitchFamily="49" charset="0"/>
              </a:rPr>
              <a:t>}</a:t>
            </a:r>
          </a:p>
          <a:p>
            <a:endParaRPr lang="en-US" sz="1200" dirty="0">
              <a:latin typeface="Cascadia Code" panose="020B0609020000020004" pitchFamily="49" charset="0"/>
              <a:cs typeface="Cascadia Code" panose="020B0609020000020004" pitchFamily="49" charset="0"/>
            </a:endParaRPr>
          </a:p>
          <a:p>
            <a:r>
              <a:rPr lang="en-US" sz="1200" b="0" dirty="0">
                <a:solidFill>
                  <a:srgbClr val="569CD6"/>
                </a:solidFill>
                <a:effectLst/>
                <a:latin typeface="Cascadia Code" panose="020B0609020000020004" pitchFamily="49" charset="0"/>
                <a:cs typeface="Cascadia Code" panose="020B0609020000020004" pitchFamily="49" charset="0"/>
              </a:rPr>
              <a:t>public</a:t>
            </a:r>
            <a:r>
              <a:rPr lang="en-US" sz="1200" b="0" dirty="0">
                <a:solidFill>
                  <a:srgbClr val="D4D4D4"/>
                </a:solidFill>
                <a:effectLst/>
                <a:latin typeface="Cascadia Code" panose="020B0609020000020004" pitchFamily="49" charset="0"/>
                <a:cs typeface="Cascadia Code" panose="020B0609020000020004" pitchFamily="49" charset="0"/>
              </a:rPr>
              <a:t> </a:t>
            </a:r>
            <a:r>
              <a:rPr lang="en-US" sz="1200" b="0" dirty="0">
                <a:solidFill>
                  <a:srgbClr val="569CD6"/>
                </a:solidFill>
                <a:effectLst/>
                <a:latin typeface="Cascadia Code" panose="020B0609020000020004" pitchFamily="49" charset="0"/>
                <a:cs typeface="Cascadia Code" panose="020B0609020000020004" pitchFamily="49" charset="0"/>
              </a:rPr>
              <a:t>class</a:t>
            </a:r>
            <a:r>
              <a:rPr lang="en-US" sz="1200" b="0" dirty="0">
                <a:solidFill>
                  <a:srgbClr val="D4D4D4"/>
                </a:solidFill>
                <a:effectLst/>
                <a:latin typeface="Cascadia Code" panose="020B0609020000020004" pitchFamily="49" charset="0"/>
                <a:cs typeface="Cascadia Code" panose="020B0609020000020004" pitchFamily="49" charset="0"/>
              </a:rPr>
              <a:t> </a:t>
            </a:r>
            <a:r>
              <a:rPr lang="en-US" sz="1200" b="0" dirty="0" err="1">
                <a:solidFill>
                  <a:srgbClr val="4EC9B0"/>
                </a:solidFill>
                <a:effectLst/>
                <a:latin typeface="Cascadia Code" panose="020B0609020000020004" pitchFamily="49" charset="0"/>
                <a:cs typeface="Cascadia Code" panose="020B0609020000020004" pitchFamily="49" charset="0"/>
              </a:rPr>
              <a:t>TickerTests</a:t>
            </a:r>
            <a:endParaRPr lang="en-US" sz="1200" b="0" dirty="0">
              <a:solidFill>
                <a:srgbClr val="D4D4D4"/>
              </a:solidFill>
              <a:effectLst/>
              <a:latin typeface="Cascadia Code" panose="020B0609020000020004" pitchFamily="49" charset="0"/>
              <a:cs typeface="Cascadia Code" panose="020B0609020000020004" pitchFamily="49" charset="0"/>
            </a:endParaRPr>
          </a:p>
          <a:p>
            <a:r>
              <a:rPr lang="en-US" sz="1200" b="0" dirty="0">
                <a:solidFill>
                  <a:srgbClr val="D4D4D4"/>
                </a:solidFill>
                <a:effectLst/>
                <a:latin typeface="Cascadia Code" panose="020B0609020000020004" pitchFamily="49" charset="0"/>
                <a:cs typeface="Cascadia Code" panose="020B0609020000020004" pitchFamily="49" charset="0"/>
              </a:rPr>
              <a:t>{</a:t>
            </a:r>
          </a:p>
          <a:p>
            <a:r>
              <a:rPr lang="en-US" sz="1200" b="0" dirty="0">
                <a:solidFill>
                  <a:srgbClr val="D4D4D4"/>
                </a:solidFill>
                <a:effectLst/>
                <a:latin typeface="Cascadia Code" panose="020B0609020000020004" pitchFamily="49" charset="0"/>
                <a:cs typeface="Cascadia Code" panose="020B0609020000020004" pitchFamily="49" charset="0"/>
              </a:rPr>
              <a:t>    [</a:t>
            </a:r>
            <a:r>
              <a:rPr lang="en-US" sz="1200" b="0" dirty="0">
                <a:solidFill>
                  <a:srgbClr val="4EC9B0"/>
                </a:solidFill>
                <a:effectLst/>
                <a:latin typeface="Cascadia Code" panose="020B0609020000020004" pitchFamily="49" charset="0"/>
                <a:cs typeface="Cascadia Code" panose="020B0609020000020004" pitchFamily="49" charset="0"/>
              </a:rPr>
              <a:t>Fact</a:t>
            </a:r>
            <a:r>
              <a:rPr lang="en-US" sz="1200" b="0" dirty="0">
                <a:solidFill>
                  <a:srgbClr val="D4D4D4"/>
                </a:solidFill>
                <a:effectLst/>
                <a:latin typeface="Cascadia Code" panose="020B0609020000020004" pitchFamily="49" charset="0"/>
                <a:cs typeface="Cascadia Code" panose="020B0609020000020004" pitchFamily="49" charset="0"/>
              </a:rPr>
              <a:t>]</a:t>
            </a:r>
          </a:p>
          <a:p>
            <a:r>
              <a:rPr lang="en-US" sz="1200" b="0" dirty="0">
                <a:solidFill>
                  <a:srgbClr val="D4D4D4"/>
                </a:solidFill>
                <a:effectLst/>
                <a:latin typeface="Cascadia Code" panose="020B0609020000020004" pitchFamily="49" charset="0"/>
                <a:cs typeface="Cascadia Code" panose="020B0609020000020004" pitchFamily="49" charset="0"/>
              </a:rPr>
              <a:t>    </a:t>
            </a:r>
            <a:r>
              <a:rPr lang="en-US" sz="1200" b="0" dirty="0">
                <a:solidFill>
                  <a:srgbClr val="569CD6"/>
                </a:solidFill>
                <a:effectLst/>
                <a:latin typeface="Cascadia Code" panose="020B0609020000020004" pitchFamily="49" charset="0"/>
                <a:cs typeface="Cascadia Code" panose="020B0609020000020004" pitchFamily="49" charset="0"/>
              </a:rPr>
              <a:t>public</a:t>
            </a:r>
            <a:r>
              <a:rPr lang="en-US" sz="1200" b="0" dirty="0">
                <a:solidFill>
                  <a:srgbClr val="D4D4D4"/>
                </a:solidFill>
                <a:effectLst/>
                <a:latin typeface="Cascadia Code" panose="020B0609020000020004" pitchFamily="49" charset="0"/>
                <a:cs typeface="Cascadia Code" panose="020B0609020000020004" pitchFamily="49" charset="0"/>
              </a:rPr>
              <a:t> </a:t>
            </a:r>
            <a:r>
              <a:rPr lang="en-US" sz="1200" b="0" dirty="0">
                <a:solidFill>
                  <a:srgbClr val="569CD6"/>
                </a:solidFill>
                <a:effectLst/>
                <a:latin typeface="Cascadia Code" panose="020B0609020000020004" pitchFamily="49" charset="0"/>
                <a:cs typeface="Cascadia Code" panose="020B0609020000020004" pitchFamily="49" charset="0"/>
              </a:rPr>
              <a:t>void</a:t>
            </a:r>
            <a:r>
              <a:rPr lang="en-US" sz="1200" b="0" dirty="0">
                <a:solidFill>
                  <a:srgbClr val="D4D4D4"/>
                </a:solidFill>
                <a:effectLst/>
                <a:latin typeface="Cascadia Code" panose="020B0609020000020004" pitchFamily="49" charset="0"/>
                <a:cs typeface="Cascadia Code" panose="020B0609020000020004" pitchFamily="49" charset="0"/>
              </a:rPr>
              <a:t> </a:t>
            </a:r>
            <a:r>
              <a:rPr lang="en-US" sz="1200" b="0" dirty="0">
                <a:solidFill>
                  <a:srgbClr val="DCDCAA"/>
                </a:solidFill>
                <a:effectLst/>
                <a:latin typeface="Cascadia Code" panose="020B0609020000020004" pitchFamily="49" charset="0"/>
                <a:cs typeface="Cascadia Code" panose="020B0609020000020004" pitchFamily="49" charset="0"/>
              </a:rPr>
              <a:t>Increment_when_called_increases_Counter_by_1</a:t>
            </a:r>
            <a:r>
              <a:rPr lang="en-US" sz="1200" b="0" dirty="0">
                <a:solidFill>
                  <a:srgbClr val="D4D4D4"/>
                </a:solidFill>
                <a:effectLst/>
                <a:latin typeface="Cascadia Code" panose="020B0609020000020004" pitchFamily="49" charset="0"/>
                <a:cs typeface="Cascadia Code" panose="020B0609020000020004" pitchFamily="49" charset="0"/>
              </a:rPr>
              <a:t>()</a:t>
            </a:r>
          </a:p>
          <a:p>
            <a:r>
              <a:rPr lang="en-US" sz="1200" b="0" dirty="0">
                <a:solidFill>
                  <a:srgbClr val="D4D4D4"/>
                </a:solidFill>
                <a:effectLst/>
                <a:latin typeface="Cascadia Code" panose="020B0609020000020004" pitchFamily="49" charset="0"/>
                <a:cs typeface="Cascadia Code" panose="020B0609020000020004" pitchFamily="49" charset="0"/>
              </a:rPr>
              <a:t>    {</a:t>
            </a:r>
          </a:p>
          <a:p>
            <a:r>
              <a:rPr lang="en-US" sz="1200" b="0" dirty="0">
                <a:solidFill>
                  <a:srgbClr val="D4D4D4"/>
                </a:solidFill>
                <a:effectLst/>
                <a:latin typeface="Cascadia Code" panose="020B0609020000020004" pitchFamily="49" charset="0"/>
                <a:cs typeface="Cascadia Code" panose="020B0609020000020004" pitchFamily="49" charset="0"/>
              </a:rPr>
              <a:t>        </a:t>
            </a:r>
            <a:r>
              <a:rPr lang="en-US" sz="1200" b="0" dirty="0">
                <a:solidFill>
                  <a:srgbClr val="6A9955"/>
                </a:solidFill>
                <a:effectLst/>
                <a:latin typeface="Cascadia Code" panose="020B0609020000020004" pitchFamily="49" charset="0"/>
                <a:cs typeface="Cascadia Code" panose="020B0609020000020004" pitchFamily="49" charset="0"/>
              </a:rPr>
              <a:t>// Arrange</a:t>
            </a:r>
            <a:endParaRPr lang="en-US" sz="1200" b="0" dirty="0">
              <a:solidFill>
                <a:srgbClr val="D4D4D4"/>
              </a:solidFill>
              <a:effectLst/>
              <a:latin typeface="Cascadia Code" panose="020B0609020000020004" pitchFamily="49" charset="0"/>
              <a:cs typeface="Cascadia Code" panose="020B0609020000020004" pitchFamily="49" charset="0"/>
            </a:endParaRPr>
          </a:p>
          <a:p>
            <a:r>
              <a:rPr lang="en-US" sz="1200" b="0" dirty="0">
                <a:solidFill>
                  <a:srgbClr val="D4D4D4"/>
                </a:solidFill>
                <a:effectLst/>
                <a:latin typeface="Cascadia Code" panose="020B0609020000020004" pitchFamily="49" charset="0"/>
                <a:cs typeface="Cascadia Code" panose="020B0609020000020004" pitchFamily="49" charset="0"/>
              </a:rPr>
              <a:t>        </a:t>
            </a:r>
            <a:r>
              <a:rPr lang="en-US" sz="1200" b="0" dirty="0">
                <a:solidFill>
                  <a:srgbClr val="569CD6"/>
                </a:solidFill>
                <a:effectLst/>
                <a:latin typeface="Cascadia Code" panose="020B0609020000020004" pitchFamily="49" charset="0"/>
                <a:cs typeface="Cascadia Code" panose="020B0609020000020004" pitchFamily="49" charset="0"/>
              </a:rPr>
              <a:t>var</a:t>
            </a:r>
            <a:r>
              <a:rPr lang="en-US" sz="1200" b="0" dirty="0">
                <a:solidFill>
                  <a:srgbClr val="D4D4D4"/>
                </a:solidFill>
                <a:effectLst/>
                <a:latin typeface="Cascadia Code" panose="020B0609020000020004" pitchFamily="49" charset="0"/>
                <a:cs typeface="Cascadia Code" panose="020B0609020000020004" pitchFamily="49" charset="0"/>
              </a:rPr>
              <a:t> </a:t>
            </a:r>
            <a:r>
              <a:rPr lang="en-US" sz="1200" b="0" dirty="0" err="1">
                <a:solidFill>
                  <a:srgbClr val="9CDCFE"/>
                </a:solidFill>
                <a:effectLst/>
                <a:latin typeface="Cascadia Code" panose="020B0609020000020004" pitchFamily="49" charset="0"/>
                <a:cs typeface="Cascadia Code" panose="020B0609020000020004" pitchFamily="49" charset="0"/>
              </a:rPr>
              <a:t>sut</a:t>
            </a:r>
            <a:r>
              <a:rPr lang="en-US" sz="1200" b="0" dirty="0">
                <a:solidFill>
                  <a:srgbClr val="D4D4D4"/>
                </a:solidFill>
                <a:effectLst/>
                <a:latin typeface="Cascadia Code" panose="020B0609020000020004" pitchFamily="49" charset="0"/>
                <a:cs typeface="Cascadia Code" panose="020B0609020000020004" pitchFamily="49" charset="0"/>
              </a:rPr>
              <a:t> = </a:t>
            </a:r>
            <a:r>
              <a:rPr lang="en-US" sz="1200" b="0" dirty="0">
                <a:solidFill>
                  <a:srgbClr val="569CD6"/>
                </a:solidFill>
                <a:effectLst/>
                <a:latin typeface="Cascadia Code" panose="020B0609020000020004" pitchFamily="49" charset="0"/>
                <a:cs typeface="Cascadia Code" panose="020B0609020000020004" pitchFamily="49" charset="0"/>
              </a:rPr>
              <a:t>new</a:t>
            </a:r>
            <a:r>
              <a:rPr lang="en-US" sz="1200" b="0" dirty="0">
                <a:solidFill>
                  <a:srgbClr val="D4D4D4"/>
                </a:solidFill>
                <a:effectLst/>
                <a:latin typeface="Cascadia Code" panose="020B0609020000020004" pitchFamily="49" charset="0"/>
                <a:cs typeface="Cascadia Code" panose="020B0609020000020004" pitchFamily="49" charset="0"/>
              </a:rPr>
              <a:t> </a:t>
            </a:r>
            <a:r>
              <a:rPr lang="en-US" sz="1200" b="0" dirty="0">
                <a:solidFill>
                  <a:srgbClr val="4EC9B0"/>
                </a:solidFill>
                <a:effectLst/>
                <a:latin typeface="Cascadia Code" panose="020B0609020000020004" pitchFamily="49" charset="0"/>
                <a:cs typeface="Cascadia Code" panose="020B0609020000020004" pitchFamily="49" charset="0"/>
              </a:rPr>
              <a:t>Ticker</a:t>
            </a:r>
            <a:r>
              <a:rPr lang="en-US" sz="1200" b="0" dirty="0">
                <a:solidFill>
                  <a:srgbClr val="D4D4D4"/>
                </a:solidFill>
                <a:effectLst/>
                <a:latin typeface="Cascadia Code" panose="020B0609020000020004" pitchFamily="49" charset="0"/>
                <a:cs typeface="Cascadia Code" panose="020B0609020000020004" pitchFamily="49" charset="0"/>
              </a:rPr>
              <a:t>();</a:t>
            </a:r>
          </a:p>
          <a:p>
            <a:br>
              <a:rPr lang="en-US" sz="1200" b="0" dirty="0">
                <a:solidFill>
                  <a:srgbClr val="D4D4D4"/>
                </a:solidFill>
                <a:effectLst/>
                <a:latin typeface="Cascadia Code" panose="020B0609020000020004" pitchFamily="49" charset="0"/>
                <a:cs typeface="Cascadia Code" panose="020B0609020000020004" pitchFamily="49" charset="0"/>
              </a:rPr>
            </a:br>
            <a:r>
              <a:rPr lang="en-US" sz="1200" b="0" dirty="0">
                <a:solidFill>
                  <a:srgbClr val="D4D4D4"/>
                </a:solidFill>
                <a:effectLst/>
                <a:latin typeface="Cascadia Code" panose="020B0609020000020004" pitchFamily="49" charset="0"/>
                <a:cs typeface="Cascadia Code" panose="020B0609020000020004" pitchFamily="49" charset="0"/>
              </a:rPr>
              <a:t>        </a:t>
            </a:r>
            <a:r>
              <a:rPr lang="en-US" sz="1200" b="0" dirty="0">
                <a:solidFill>
                  <a:srgbClr val="6A9955"/>
                </a:solidFill>
                <a:effectLst/>
                <a:latin typeface="Cascadia Code" panose="020B0609020000020004" pitchFamily="49" charset="0"/>
                <a:cs typeface="Cascadia Code" panose="020B0609020000020004" pitchFamily="49" charset="0"/>
              </a:rPr>
              <a:t>// Act</a:t>
            </a:r>
            <a:endParaRPr lang="en-US" sz="1200" b="0" dirty="0">
              <a:solidFill>
                <a:srgbClr val="D4D4D4"/>
              </a:solidFill>
              <a:effectLst/>
              <a:latin typeface="Cascadia Code" panose="020B0609020000020004" pitchFamily="49" charset="0"/>
              <a:cs typeface="Cascadia Code" panose="020B0609020000020004" pitchFamily="49" charset="0"/>
            </a:endParaRPr>
          </a:p>
          <a:p>
            <a:r>
              <a:rPr lang="en-US" sz="1200" b="0" dirty="0">
                <a:solidFill>
                  <a:srgbClr val="D4D4D4"/>
                </a:solidFill>
                <a:effectLst/>
                <a:latin typeface="Cascadia Code" panose="020B0609020000020004" pitchFamily="49" charset="0"/>
                <a:cs typeface="Cascadia Code" panose="020B0609020000020004" pitchFamily="49" charset="0"/>
              </a:rPr>
              <a:t>        </a:t>
            </a:r>
            <a:r>
              <a:rPr lang="en-US" sz="1200" b="0" dirty="0" err="1">
                <a:solidFill>
                  <a:srgbClr val="9CDCFE"/>
                </a:solidFill>
                <a:effectLst/>
                <a:latin typeface="Cascadia Code" panose="020B0609020000020004" pitchFamily="49" charset="0"/>
                <a:cs typeface="Cascadia Code" panose="020B0609020000020004" pitchFamily="49" charset="0"/>
              </a:rPr>
              <a:t>sut</a:t>
            </a:r>
            <a:r>
              <a:rPr lang="en-US" sz="1200" b="0" dirty="0" err="1">
                <a:solidFill>
                  <a:srgbClr val="D4D4D4"/>
                </a:solidFill>
                <a:effectLst/>
                <a:latin typeface="Cascadia Code" panose="020B0609020000020004" pitchFamily="49" charset="0"/>
                <a:cs typeface="Cascadia Code" panose="020B0609020000020004" pitchFamily="49" charset="0"/>
              </a:rPr>
              <a:t>.</a:t>
            </a:r>
            <a:r>
              <a:rPr lang="en-US" sz="1200" b="0" dirty="0" err="1">
                <a:solidFill>
                  <a:srgbClr val="DCDCAA"/>
                </a:solidFill>
                <a:effectLst/>
                <a:latin typeface="Cascadia Code" panose="020B0609020000020004" pitchFamily="49" charset="0"/>
                <a:cs typeface="Cascadia Code" panose="020B0609020000020004" pitchFamily="49" charset="0"/>
              </a:rPr>
              <a:t>Increment</a:t>
            </a:r>
            <a:r>
              <a:rPr lang="en-US" sz="1200" b="0" dirty="0">
                <a:solidFill>
                  <a:srgbClr val="D4D4D4"/>
                </a:solidFill>
                <a:effectLst/>
                <a:latin typeface="Cascadia Code" panose="020B0609020000020004" pitchFamily="49" charset="0"/>
                <a:cs typeface="Cascadia Code" panose="020B0609020000020004" pitchFamily="49" charset="0"/>
              </a:rPr>
              <a:t>();</a:t>
            </a:r>
          </a:p>
          <a:p>
            <a:br>
              <a:rPr lang="en-US" sz="1200" b="0" dirty="0">
                <a:solidFill>
                  <a:srgbClr val="D4D4D4"/>
                </a:solidFill>
                <a:effectLst/>
                <a:latin typeface="Cascadia Code" panose="020B0609020000020004" pitchFamily="49" charset="0"/>
                <a:cs typeface="Cascadia Code" panose="020B0609020000020004" pitchFamily="49" charset="0"/>
              </a:rPr>
            </a:br>
            <a:r>
              <a:rPr lang="en-US" sz="1200" b="0" dirty="0">
                <a:solidFill>
                  <a:srgbClr val="D4D4D4"/>
                </a:solidFill>
                <a:effectLst/>
                <a:latin typeface="Cascadia Code" panose="020B0609020000020004" pitchFamily="49" charset="0"/>
                <a:cs typeface="Cascadia Code" panose="020B0609020000020004" pitchFamily="49" charset="0"/>
              </a:rPr>
              <a:t>        </a:t>
            </a:r>
            <a:r>
              <a:rPr lang="en-US" sz="1200" b="0" dirty="0">
                <a:solidFill>
                  <a:srgbClr val="6A9955"/>
                </a:solidFill>
                <a:effectLst/>
                <a:latin typeface="Cascadia Code" panose="020B0609020000020004" pitchFamily="49" charset="0"/>
                <a:cs typeface="Cascadia Code" panose="020B0609020000020004" pitchFamily="49" charset="0"/>
              </a:rPr>
              <a:t>// Assert</a:t>
            </a:r>
            <a:endParaRPr lang="en-US" sz="1200" b="0" dirty="0">
              <a:solidFill>
                <a:srgbClr val="D4D4D4"/>
              </a:solidFill>
              <a:effectLst/>
              <a:latin typeface="Cascadia Code" panose="020B0609020000020004" pitchFamily="49" charset="0"/>
              <a:cs typeface="Cascadia Code" panose="020B0609020000020004" pitchFamily="49" charset="0"/>
            </a:endParaRPr>
          </a:p>
          <a:p>
            <a:r>
              <a:rPr lang="en-US" sz="1200" b="0" dirty="0">
                <a:solidFill>
                  <a:srgbClr val="D4D4D4"/>
                </a:solidFill>
                <a:effectLst/>
                <a:latin typeface="Cascadia Code" panose="020B0609020000020004" pitchFamily="49" charset="0"/>
                <a:cs typeface="Cascadia Code" panose="020B0609020000020004" pitchFamily="49" charset="0"/>
              </a:rPr>
              <a:t>        </a:t>
            </a:r>
            <a:r>
              <a:rPr lang="en-US" sz="1200" b="0" dirty="0" err="1">
                <a:solidFill>
                  <a:srgbClr val="9CDCFE"/>
                </a:solidFill>
                <a:effectLst/>
                <a:latin typeface="Cascadia Code" panose="020B0609020000020004" pitchFamily="49" charset="0"/>
                <a:cs typeface="Cascadia Code" panose="020B0609020000020004" pitchFamily="49" charset="0"/>
              </a:rPr>
              <a:t>Assert</a:t>
            </a:r>
            <a:r>
              <a:rPr lang="en-US" sz="1200" b="0" dirty="0" err="1">
                <a:solidFill>
                  <a:srgbClr val="D4D4D4"/>
                </a:solidFill>
                <a:effectLst/>
                <a:latin typeface="Cascadia Code" panose="020B0609020000020004" pitchFamily="49" charset="0"/>
                <a:cs typeface="Cascadia Code" panose="020B0609020000020004" pitchFamily="49" charset="0"/>
              </a:rPr>
              <a:t>.</a:t>
            </a:r>
            <a:r>
              <a:rPr lang="en-US" sz="1200" b="0" dirty="0" err="1">
                <a:solidFill>
                  <a:srgbClr val="DCDCAA"/>
                </a:solidFill>
                <a:effectLst/>
                <a:latin typeface="Cascadia Code" panose="020B0609020000020004" pitchFamily="49" charset="0"/>
                <a:cs typeface="Cascadia Code" panose="020B0609020000020004" pitchFamily="49" charset="0"/>
              </a:rPr>
              <a:t>Equal</a:t>
            </a:r>
            <a:r>
              <a:rPr lang="en-US" sz="1200" b="0" dirty="0">
                <a:solidFill>
                  <a:srgbClr val="D4D4D4"/>
                </a:solidFill>
                <a:effectLst/>
                <a:latin typeface="Cascadia Code" panose="020B0609020000020004" pitchFamily="49" charset="0"/>
                <a:cs typeface="Cascadia Code" panose="020B0609020000020004" pitchFamily="49" charset="0"/>
              </a:rPr>
              <a:t>(</a:t>
            </a:r>
            <a:r>
              <a:rPr lang="en-US" sz="1200" b="0" dirty="0">
                <a:solidFill>
                  <a:srgbClr val="B5CEA8"/>
                </a:solidFill>
                <a:effectLst/>
                <a:latin typeface="Cascadia Code" panose="020B0609020000020004" pitchFamily="49" charset="0"/>
                <a:cs typeface="Cascadia Code" panose="020B0609020000020004" pitchFamily="49" charset="0"/>
              </a:rPr>
              <a:t>1</a:t>
            </a:r>
            <a:r>
              <a:rPr lang="en-US" sz="1200" b="0" dirty="0">
                <a:solidFill>
                  <a:srgbClr val="D4D4D4"/>
                </a:solidFill>
                <a:effectLst/>
                <a:latin typeface="Cascadia Code" panose="020B0609020000020004" pitchFamily="49" charset="0"/>
                <a:cs typeface="Cascadia Code" panose="020B0609020000020004" pitchFamily="49" charset="0"/>
              </a:rPr>
              <a:t>, </a:t>
            </a:r>
            <a:r>
              <a:rPr lang="en-US" sz="1200" b="0" dirty="0" err="1">
                <a:solidFill>
                  <a:srgbClr val="9CDCFE"/>
                </a:solidFill>
                <a:effectLst/>
                <a:latin typeface="Cascadia Code" panose="020B0609020000020004" pitchFamily="49" charset="0"/>
                <a:cs typeface="Cascadia Code" panose="020B0609020000020004" pitchFamily="49" charset="0"/>
              </a:rPr>
              <a:t>sut</a:t>
            </a:r>
            <a:r>
              <a:rPr lang="en-US" sz="1200" b="0" dirty="0" err="1">
                <a:solidFill>
                  <a:srgbClr val="D4D4D4"/>
                </a:solidFill>
                <a:effectLst/>
                <a:latin typeface="Cascadia Code" panose="020B0609020000020004" pitchFamily="49" charset="0"/>
                <a:cs typeface="Cascadia Code" panose="020B0609020000020004" pitchFamily="49" charset="0"/>
              </a:rPr>
              <a:t>.</a:t>
            </a:r>
            <a:r>
              <a:rPr lang="en-US" sz="1200" b="0" dirty="0" err="1">
                <a:solidFill>
                  <a:srgbClr val="9CDCFE"/>
                </a:solidFill>
                <a:effectLst/>
                <a:latin typeface="Cascadia Code" panose="020B0609020000020004" pitchFamily="49" charset="0"/>
                <a:cs typeface="Cascadia Code" panose="020B0609020000020004" pitchFamily="49" charset="0"/>
              </a:rPr>
              <a:t>Counter</a:t>
            </a:r>
            <a:r>
              <a:rPr lang="en-US" sz="1200" b="0" dirty="0">
                <a:solidFill>
                  <a:srgbClr val="D4D4D4"/>
                </a:solidFill>
                <a:effectLst/>
                <a:latin typeface="Cascadia Code" panose="020B0609020000020004" pitchFamily="49" charset="0"/>
                <a:cs typeface="Cascadia Code" panose="020B0609020000020004" pitchFamily="49" charset="0"/>
              </a:rPr>
              <a:t>);</a:t>
            </a:r>
          </a:p>
          <a:p>
            <a:r>
              <a:rPr lang="en-US" sz="1200" b="0" dirty="0">
                <a:solidFill>
                  <a:srgbClr val="D4D4D4"/>
                </a:solidFill>
                <a:effectLst/>
                <a:latin typeface="Cascadia Code" panose="020B0609020000020004" pitchFamily="49" charset="0"/>
                <a:cs typeface="Cascadia Code" panose="020B0609020000020004" pitchFamily="49" charset="0"/>
              </a:rPr>
              <a:t>    }</a:t>
            </a:r>
          </a:p>
          <a:p>
            <a:r>
              <a:rPr lang="en-US" sz="1200" b="0" dirty="0">
                <a:solidFill>
                  <a:srgbClr val="D4D4D4"/>
                </a:solidFill>
                <a:effectLst/>
                <a:latin typeface="Cascadia Code" panose="020B0609020000020004" pitchFamily="49" charset="0"/>
                <a:cs typeface="Cascadia Code" panose="020B0609020000020004" pitchFamily="49" charset="0"/>
              </a:rPr>
              <a:t>}</a:t>
            </a:r>
          </a:p>
          <a:p>
            <a:endParaRPr lang="LID4096" sz="1200" dirty="0">
              <a:latin typeface="Cascadia Code" panose="020B0609020000020004" pitchFamily="49" charset="0"/>
              <a:cs typeface="Cascadia Code" panose="020B0609020000020004" pitchFamily="49" charset="0"/>
            </a:endParaRPr>
          </a:p>
        </p:txBody>
      </p:sp>
    </p:spTree>
    <p:extLst>
      <p:ext uri="{BB962C8B-B14F-4D97-AF65-F5344CB8AC3E}">
        <p14:creationId xmlns:p14="http://schemas.microsoft.com/office/powerpoint/2010/main" val="3035036291"/>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007555C-63EC-4499-ACD6-029F27D57806}"/>
              </a:ext>
            </a:extLst>
          </p:cNvPr>
          <p:cNvSpPr>
            <a:spLocks noGrp="1"/>
          </p:cNvSpPr>
          <p:nvPr>
            <p:ph type="title"/>
          </p:nvPr>
        </p:nvSpPr>
        <p:spPr/>
        <p:txBody>
          <a:bodyPr/>
          <a:lstStyle/>
          <a:p>
            <a:r>
              <a:rPr lang="en-US" dirty="0"/>
              <a:t>Agenda</a:t>
            </a:r>
            <a:endParaRPr lang="LID4096" dirty="0"/>
          </a:p>
        </p:txBody>
      </p:sp>
      <p:sp>
        <p:nvSpPr>
          <p:cNvPr id="6" name="Text Placeholder 5">
            <a:extLst>
              <a:ext uri="{FF2B5EF4-FFF2-40B4-BE49-F238E27FC236}">
                <a16:creationId xmlns:a16="http://schemas.microsoft.com/office/drawing/2014/main" id="{6A59EDFA-CC39-42A8-90E7-5C0D634186F2}"/>
              </a:ext>
            </a:extLst>
          </p:cNvPr>
          <p:cNvSpPr>
            <a:spLocks noGrp="1"/>
          </p:cNvSpPr>
          <p:nvPr>
            <p:ph type="body" sz="quarter" idx="10"/>
          </p:nvPr>
        </p:nvSpPr>
        <p:spPr>
          <a:xfrm>
            <a:off x="586390" y="1434370"/>
            <a:ext cx="11018520" cy="3533275"/>
          </a:xfrm>
        </p:spPr>
        <p:txBody>
          <a:bodyPr/>
          <a:lstStyle/>
          <a:p>
            <a:r>
              <a:rPr lang="en-US" dirty="0"/>
              <a:t>Why C♯</a:t>
            </a:r>
          </a:p>
          <a:p>
            <a:r>
              <a:rPr lang="en-US" dirty="0"/>
              <a:t>Curriculum</a:t>
            </a:r>
          </a:p>
          <a:p>
            <a:r>
              <a:rPr lang="en-US" dirty="0"/>
              <a:t>Test-Driven Development</a:t>
            </a:r>
          </a:p>
          <a:p>
            <a:r>
              <a:rPr lang="en-US" dirty="0"/>
              <a:t>.NET (Core) </a:t>
            </a:r>
          </a:p>
          <a:p>
            <a:r>
              <a:rPr lang="en-US" dirty="0"/>
              <a:t>C♯</a:t>
            </a:r>
          </a:p>
          <a:p>
            <a:r>
              <a:rPr lang="en-US" dirty="0"/>
              <a:t>Visual Studio Code</a:t>
            </a:r>
          </a:p>
          <a:p>
            <a:r>
              <a:rPr lang="en-US" dirty="0"/>
              <a:t>Visual Studio 2019</a:t>
            </a:r>
          </a:p>
        </p:txBody>
      </p:sp>
    </p:spTree>
    <p:extLst>
      <p:ext uri="{BB962C8B-B14F-4D97-AF65-F5344CB8AC3E}">
        <p14:creationId xmlns:p14="http://schemas.microsoft.com/office/powerpoint/2010/main" val="3511024080"/>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DF4F4-E5C0-48E4-8518-1F6964BFB13E}"/>
              </a:ext>
            </a:extLst>
          </p:cNvPr>
          <p:cNvSpPr>
            <a:spLocks noGrp="1"/>
          </p:cNvSpPr>
          <p:nvPr>
            <p:ph type="title"/>
          </p:nvPr>
        </p:nvSpPr>
        <p:spPr>
          <a:xfrm>
            <a:off x="588263" y="457200"/>
            <a:ext cx="11018520" cy="1107996"/>
          </a:xfrm>
        </p:spPr>
        <p:txBody>
          <a:bodyPr/>
          <a:lstStyle/>
          <a:p>
            <a:r>
              <a:rPr lang="en-US" dirty="0"/>
              <a:t>Why C♯ - Popularity</a:t>
            </a:r>
            <a:br>
              <a:rPr lang="en-US" dirty="0"/>
            </a:br>
            <a:endParaRPr lang="LID4096" dirty="0"/>
          </a:p>
        </p:txBody>
      </p:sp>
      <p:sp>
        <p:nvSpPr>
          <p:cNvPr id="3" name="Text Placeholder 2">
            <a:extLst>
              <a:ext uri="{FF2B5EF4-FFF2-40B4-BE49-F238E27FC236}">
                <a16:creationId xmlns:a16="http://schemas.microsoft.com/office/drawing/2014/main" id="{90489AB4-6C7F-4A43-94C1-3480B802E7FB}"/>
              </a:ext>
            </a:extLst>
          </p:cNvPr>
          <p:cNvSpPr>
            <a:spLocks noGrp="1"/>
          </p:cNvSpPr>
          <p:nvPr>
            <p:ph type="body" sz="quarter" idx="10"/>
          </p:nvPr>
        </p:nvSpPr>
        <p:spPr>
          <a:xfrm>
            <a:off x="586390" y="1434370"/>
            <a:ext cx="11018520" cy="5084469"/>
          </a:xfrm>
        </p:spPr>
        <p:txBody>
          <a:bodyPr/>
          <a:lstStyle/>
          <a:p>
            <a:r>
              <a:rPr lang="da-DK" dirty="0"/>
              <a:t>C♯: 31.4%</a:t>
            </a:r>
          </a:p>
          <a:p>
            <a:r>
              <a:rPr lang="da-DK" dirty="0"/>
              <a:t>ASP.NET: 21.9%</a:t>
            </a:r>
          </a:p>
          <a:p>
            <a:r>
              <a:rPr lang="da-DK" dirty="0"/>
              <a:t>ASP.NET Core: 19.1%</a:t>
            </a:r>
          </a:p>
          <a:p>
            <a:r>
              <a:rPr lang="da-DK" dirty="0"/>
              <a:t>.NET: 35.1%</a:t>
            </a:r>
          </a:p>
          <a:p>
            <a:r>
              <a:rPr lang="da-DK" dirty="0"/>
              <a:t>.NET Core: 24.5%</a:t>
            </a:r>
          </a:p>
          <a:p>
            <a:r>
              <a:rPr lang="da-DK" dirty="0"/>
              <a:t>Microsoft SQL Server: 33.0%</a:t>
            </a:r>
          </a:p>
          <a:p>
            <a:r>
              <a:rPr lang="da-DK" dirty="0"/>
              <a:t>Bash/Shell/PowerShell: 33.1%</a:t>
            </a:r>
          </a:p>
          <a:p>
            <a:r>
              <a:rPr lang="da-DK" dirty="0"/>
              <a:t>GitHub: 82.8% (top 1)</a:t>
            </a:r>
          </a:p>
          <a:p>
            <a:r>
              <a:rPr lang="da-DK" dirty="0"/>
              <a:t>Visual Studio Code: 50.7% (top 1) (2019)</a:t>
            </a:r>
          </a:p>
          <a:p>
            <a:r>
              <a:rPr lang="da-DK" dirty="0"/>
              <a:t>Visual Studio: 31.5% (top 2) (2019)</a:t>
            </a:r>
            <a:endParaRPr lang="LID4096" dirty="0"/>
          </a:p>
        </p:txBody>
      </p:sp>
      <p:sp>
        <p:nvSpPr>
          <p:cNvPr id="4" name="Rectangle 3">
            <a:extLst>
              <a:ext uri="{FF2B5EF4-FFF2-40B4-BE49-F238E27FC236}">
                <a16:creationId xmlns:a16="http://schemas.microsoft.com/office/drawing/2014/main" id="{A8FB0C4D-7AE1-4F43-A777-FFB5ABC80A12}"/>
              </a:ext>
            </a:extLst>
          </p:cNvPr>
          <p:cNvSpPr/>
          <p:nvPr/>
        </p:nvSpPr>
        <p:spPr>
          <a:xfrm>
            <a:off x="6972454" y="5793690"/>
            <a:ext cx="5219546" cy="907171"/>
          </a:xfrm>
          <a:prstGeom prst="rect">
            <a:avLst/>
          </a:prstGeom>
        </p:spPr>
        <p:txBody>
          <a:bodyPr wrap="square">
            <a:spAutoFit/>
          </a:bodyPr>
          <a:lstStyle/>
          <a:p>
            <a:r>
              <a:rPr lang="en-US" dirty="0">
                <a:ln w="3175">
                  <a:noFill/>
                </a:ln>
                <a:cs typeface="Segoe UI" pitchFamily="34" charset="0"/>
              </a:rPr>
              <a:t>Source: Stack Overflow Annual Developer Survey 2020 – 65,000 respondents</a:t>
            </a:r>
          </a:p>
          <a:p>
            <a:r>
              <a:rPr lang="da-DK" dirty="0">
                <a:hlinkClick r:id="rId2"/>
              </a:rPr>
              <a:t>https://insights.stackoverflow.com/survey/2020</a:t>
            </a:r>
            <a:endParaRPr lang="en-US" dirty="0">
              <a:ln w="3175">
                <a:noFill/>
              </a:ln>
              <a:cs typeface="Segoe UI" pitchFamily="34" charset="0"/>
            </a:endParaRPr>
          </a:p>
        </p:txBody>
      </p:sp>
    </p:spTree>
    <p:extLst>
      <p:ext uri="{BB962C8B-B14F-4D97-AF65-F5344CB8AC3E}">
        <p14:creationId xmlns:p14="http://schemas.microsoft.com/office/powerpoint/2010/main" val="331298759"/>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DF4F4-E5C0-48E4-8518-1F6964BFB13E}"/>
              </a:ext>
            </a:extLst>
          </p:cNvPr>
          <p:cNvSpPr>
            <a:spLocks noGrp="1"/>
          </p:cNvSpPr>
          <p:nvPr>
            <p:ph type="title"/>
          </p:nvPr>
        </p:nvSpPr>
        <p:spPr>
          <a:xfrm>
            <a:off x="588263" y="457200"/>
            <a:ext cx="11018520" cy="1107996"/>
          </a:xfrm>
        </p:spPr>
        <p:txBody>
          <a:bodyPr/>
          <a:lstStyle/>
          <a:p>
            <a:r>
              <a:rPr lang="en-US" dirty="0"/>
              <a:t>Why C♯ - Love</a:t>
            </a:r>
            <a:br>
              <a:rPr lang="en-US" dirty="0"/>
            </a:br>
            <a:endParaRPr lang="LID4096" dirty="0"/>
          </a:p>
        </p:txBody>
      </p:sp>
      <p:sp>
        <p:nvSpPr>
          <p:cNvPr id="3" name="Text Placeholder 2">
            <a:extLst>
              <a:ext uri="{FF2B5EF4-FFF2-40B4-BE49-F238E27FC236}">
                <a16:creationId xmlns:a16="http://schemas.microsoft.com/office/drawing/2014/main" id="{90489AB4-6C7F-4A43-94C1-3480B802E7FB}"/>
              </a:ext>
            </a:extLst>
          </p:cNvPr>
          <p:cNvSpPr>
            <a:spLocks noGrp="1"/>
          </p:cNvSpPr>
          <p:nvPr>
            <p:ph type="body" sz="quarter" idx="10"/>
          </p:nvPr>
        </p:nvSpPr>
        <p:spPr>
          <a:xfrm>
            <a:off x="586390" y="1434370"/>
            <a:ext cx="11018520" cy="3016210"/>
          </a:xfrm>
        </p:spPr>
        <p:txBody>
          <a:bodyPr/>
          <a:lstStyle/>
          <a:p>
            <a:r>
              <a:rPr lang="da-DK" dirty="0"/>
              <a:t>C♯: 59.7%</a:t>
            </a:r>
          </a:p>
          <a:p>
            <a:r>
              <a:rPr lang="nl-NL" dirty="0"/>
              <a:t>ASP.NET: 70.7% (top 1)</a:t>
            </a:r>
          </a:p>
          <a:p>
            <a:r>
              <a:rPr lang="nl-NL" dirty="0"/>
              <a:t>ASP.NET: 36.9%</a:t>
            </a:r>
          </a:p>
          <a:p>
            <a:r>
              <a:rPr lang="nl-NL" dirty="0"/>
              <a:t>.NET: 47.5%</a:t>
            </a:r>
          </a:p>
          <a:p>
            <a:r>
              <a:rPr lang="nl-NL" dirty="0"/>
              <a:t>.NET Core: 71.5% (top 1)</a:t>
            </a:r>
          </a:p>
          <a:p>
            <a:r>
              <a:rPr lang="nl-NL" dirty="0"/>
              <a:t>Microsoft SQL Server: 50.9%</a:t>
            </a:r>
            <a:endParaRPr lang="LID4096" dirty="0"/>
          </a:p>
        </p:txBody>
      </p:sp>
      <p:sp>
        <p:nvSpPr>
          <p:cNvPr id="5" name="Rectangle 4">
            <a:extLst>
              <a:ext uri="{FF2B5EF4-FFF2-40B4-BE49-F238E27FC236}">
                <a16:creationId xmlns:a16="http://schemas.microsoft.com/office/drawing/2014/main" id="{F52CF88C-AB6C-4C31-9830-07C568A231FE}"/>
              </a:ext>
            </a:extLst>
          </p:cNvPr>
          <p:cNvSpPr/>
          <p:nvPr/>
        </p:nvSpPr>
        <p:spPr>
          <a:xfrm>
            <a:off x="4274974" y="6083020"/>
            <a:ext cx="7917026" cy="635559"/>
          </a:xfrm>
          <a:prstGeom prst="rect">
            <a:avLst/>
          </a:prstGeom>
        </p:spPr>
        <p:txBody>
          <a:bodyPr wrap="square">
            <a:spAutoFit/>
          </a:bodyPr>
          <a:lstStyle/>
          <a:p>
            <a:r>
              <a:rPr lang="en-US" dirty="0">
                <a:ln w="3175">
                  <a:noFill/>
                </a:ln>
                <a:cs typeface="Segoe UI" pitchFamily="34" charset="0"/>
              </a:rPr>
              <a:t>Source: Stack Overflow Annual Developer Survey 2020 – 65,000 respondents</a:t>
            </a:r>
          </a:p>
          <a:p>
            <a:r>
              <a:rPr lang="da-DK" dirty="0">
                <a:hlinkClick r:id="rId2"/>
              </a:rPr>
              <a:t>https://insights.stackoverflow.com/survey/2020</a:t>
            </a:r>
            <a:endParaRPr lang="en-US" dirty="0">
              <a:ln w="3175">
                <a:noFill/>
              </a:ln>
              <a:cs typeface="Segoe UI" pitchFamily="34" charset="0"/>
            </a:endParaRPr>
          </a:p>
        </p:txBody>
      </p:sp>
    </p:spTree>
    <p:extLst>
      <p:ext uri="{BB962C8B-B14F-4D97-AF65-F5344CB8AC3E}">
        <p14:creationId xmlns:p14="http://schemas.microsoft.com/office/powerpoint/2010/main" val="3788639636"/>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0281FEE-4C68-4077-9427-A709217F5492}"/>
              </a:ext>
            </a:extLst>
          </p:cNvPr>
          <p:cNvSpPr>
            <a:spLocks noGrp="1"/>
          </p:cNvSpPr>
          <p:nvPr>
            <p:ph type="title"/>
          </p:nvPr>
        </p:nvSpPr>
        <p:spPr>
          <a:xfrm>
            <a:off x="273050" y="295275"/>
            <a:ext cx="8778875" cy="917575"/>
          </a:xfrm>
        </p:spPr>
        <p:txBody>
          <a:bodyPr/>
          <a:lstStyle/>
          <a:p>
            <a:r>
              <a:rPr lang="en-US" dirty="0"/>
              <a:t>Job trends</a:t>
            </a:r>
          </a:p>
        </p:txBody>
      </p:sp>
      <p:sp>
        <p:nvSpPr>
          <p:cNvPr id="5" name="Rectangle 4">
            <a:extLst>
              <a:ext uri="{FF2B5EF4-FFF2-40B4-BE49-F238E27FC236}">
                <a16:creationId xmlns:a16="http://schemas.microsoft.com/office/drawing/2014/main" id="{8E49B818-8484-4DE1-921C-B821692F7CF0}"/>
              </a:ext>
            </a:extLst>
          </p:cNvPr>
          <p:cNvSpPr/>
          <p:nvPr/>
        </p:nvSpPr>
        <p:spPr>
          <a:xfrm>
            <a:off x="181976" y="6511173"/>
            <a:ext cx="8961022" cy="369332"/>
          </a:xfrm>
          <a:prstGeom prst="rect">
            <a:avLst/>
          </a:prstGeom>
        </p:spPr>
        <p:txBody>
          <a:bodyPr wrap="square">
            <a:spAutoFit/>
          </a:bodyPr>
          <a:lstStyle/>
          <a:p>
            <a:r>
              <a:rPr lang="en-US" dirty="0"/>
              <a:t>Source: </a:t>
            </a:r>
            <a:r>
              <a:rPr lang="en-US" dirty="0">
                <a:hlinkClick r:id="rId2"/>
              </a:rPr>
              <a:t>https://www.version2.dk/artikel/jobtrends-java-slaar-c-paa-maalfoto-1088564</a:t>
            </a:r>
            <a:endParaRPr lang="en-US" dirty="0"/>
          </a:p>
        </p:txBody>
      </p:sp>
      <p:pic>
        <p:nvPicPr>
          <p:cNvPr id="6" name="Picture 5">
            <a:extLst>
              <a:ext uri="{FF2B5EF4-FFF2-40B4-BE49-F238E27FC236}">
                <a16:creationId xmlns:a16="http://schemas.microsoft.com/office/drawing/2014/main" id="{2E13C597-AF5E-48E3-9559-4D4FFD00095D}"/>
              </a:ext>
            </a:extLst>
          </p:cNvPr>
          <p:cNvPicPr>
            <a:picLocks noChangeAspect="1"/>
          </p:cNvPicPr>
          <p:nvPr/>
        </p:nvPicPr>
        <p:blipFill>
          <a:blip r:embed="rId3"/>
          <a:stretch>
            <a:fillRect/>
          </a:stretch>
        </p:blipFill>
        <p:spPr>
          <a:xfrm>
            <a:off x="266667" y="1247385"/>
            <a:ext cx="8791639" cy="5267364"/>
          </a:xfrm>
          <a:prstGeom prst="rect">
            <a:avLst/>
          </a:prstGeom>
        </p:spPr>
      </p:pic>
      <p:pic>
        <p:nvPicPr>
          <p:cNvPr id="7" name="Picture 6">
            <a:extLst>
              <a:ext uri="{FF2B5EF4-FFF2-40B4-BE49-F238E27FC236}">
                <a16:creationId xmlns:a16="http://schemas.microsoft.com/office/drawing/2014/main" id="{38565452-1455-49EB-8A6C-14DE81126EFD}"/>
              </a:ext>
            </a:extLst>
          </p:cNvPr>
          <p:cNvPicPr>
            <a:picLocks noChangeAspect="1"/>
          </p:cNvPicPr>
          <p:nvPr/>
        </p:nvPicPr>
        <p:blipFill>
          <a:blip r:embed="rId4"/>
          <a:stretch>
            <a:fillRect/>
          </a:stretch>
        </p:blipFill>
        <p:spPr>
          <a:xfrm>
            <a:off x="9519778" y="1247385"/>
            <a:ext cx="2233629" cy="3024210"/>
          </a:xfrm>
          <a:prstGeom prst="rect">
            <a:avLst/>
          </a:prstGeom>
        </p:spPr>
      </p:pic>
    </p:spTree>
    <p:extLst>
      <p:ext uri="{BB962C8B-B14F-4D97-AF65-F5344CB8AC3E}">
        <p14:creationId xmlns:p14="http://schemas.microsoft.com/office/powerpoint/2010/main" val="2607106905"/>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7141234-3CA3-4673-A479-FB893132591F}"/>
              </a:ext>
            </a:extLst>
          </p:cNvPr>
          <p:cNvSpPr/>
          <p:nvPr/>
        </p:nvSpPr>
        <p:spPr>
          <a:xfrm>
            <a:off x="9240520" y="5077117"/>
            <a:ext cx="2834640" cy="1722010"/>
          </a:xfrm>
          <a:prstGeom prst="rect">
            <a:avLst/>
          </a:prstGeom>
        </p:spPr>
        <p:txBody>
          <a:bodyPr wrap="square">
            <a:spAutoFit/>
          </a:bodyPr>
          <a:lstStyle/>
          <a:p>
            <a:r>
              <a:rPr lang="en-US" dirty="0"/>
              <a:t>Source: </a:t>
            </a:r>
          </a:p>
          <a:p>
            <a:r>
              <a:rPr lang="en-US" dirty="0">
                <a:hlinkClick r:id="rId2"/>
              </a:rPr>
              <a:t>https://www.version2.dk/artikel/udvikler-vild-med-c-ingen-grund-at-kode-java-nogensinde-igen-1088651</a:t>
            </a:r>
            <a:endParaRPr lang="en-US" dirty="0"/>
          </a:p>
        </p:txBody>
      </p:sp>
      <p:pic>
        <p:nvPicPr>
          <p:cNvPr id="11" name="Picture 10">
            <a:extLst>
              <a:ext uri="{FF2B5EF4-FFF2-40B4-BE49-F238E27FC236}">
                <a16:creationId xmlns:a16="http://schemas.microsoft.com/office/drawing/2014/main" id="{E8B1020A-DC7E-41B5-BDB7-EF3640B3B42B}"/>
              </a:ext>
            </a:extLst>
          </p:cNvPr>
          <p:cNvPicPr>
            <a:picLocks noChangeAspect="1"/>
          </p:cNvPicPr>
          <p:nvPr/>
        </p:nvPicPr>
        <p:blipFill>
          <a:blip r:embed="rId3"/>
          <a:stretch>
            <a:fillRect/>
          </a:stretch>
        </p:blipFill>
        <p:spPr>
          <a:xfrm>
            <a:off x="3029765" y="0"/>
            <a:ext cx="6132469" cy="6858000"/>
          </a:xfrm>
          <a:prstGeom prst="rect">
            <a:avLst/>
          </a:prstGeom>
        </p:spPr>
      </p:pic>
    </p:spTree>
    <p:extLst>
      <p:ext uri="{BB962C8B-B14F-4D97-AF65-F5344CB8AC3E}">
        <p14:creationId xmlns:p14="http://schemas.microsoft.com/office/powerpoint/2010/main" val="2055546099"/>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AFC796-2A01-4048-9707-5F4BB7E40D4D}"/>
              </a:ext>
            </a:extLst>
          </p:cNvPr>
          <p:cNvSpPr>
            <a:spLocks noGrp="1"/>
          </p:cNvSpPr>
          <p:nvPr>
            <p:ph type="title"/>
          </p:nvPr>
        </p:nvSpPr>
        <p:spPr/>
        <p:txBody>
          <a:bodyPr/>
          <a:lstStyle/>
          <a:p>
            <a:r>
              <a:rPr lang="en-US" dirty="0"/>
              <a:t>Tentative Curriculum</a:t>
            </a:r>
            <a:endParaRPr lang="LID4096" dirty="0"/>
          </a:p>
        </p:txBody>
      </p:sp>
      <p:sp>
        <p:nvSpPr>
          <p:cNvPr id="3" name="Text Placeholder 2">
            <a:extLst>
              <a:ext uri="{FF2B5EF4-FFF2-40B4-BE49-F238E27FC236}">
                <a16:creationId xmlns:a16="http://schemas.microsoft.com/office/drawing/2014/main" id="{45F57367-3BA5-4A18-A835-53C2C849F6F2}"/>
              </a:ext>
            </a:extLst>
          </p:cNvPr>
          <p:cNvSpPr>
            <a:spLocks noGrp="1"/>
          </p:cNvSpPr>
          <p:nvPr>
            <p:ph type="body" sz="quarter" idx="10"/>
          </p:nvPr>
        </p:nvSpPr>
        <p:spPr>
          <a:xfrm>
            <a:off x="586390" y="1434370"/>
            <a:ext cx="11018520" cy="4801314"/>
          </a:xfrm>
        </p:spPr>
        <p:txBody>
          <a:bodyPr/>
          <a:lstStyle/>
          <a:p>
            <a:r>
              <a:rPr lang="en-US" sz="2400" dirty="0"/>
              <a:t>Test-Driven C♯</a:t>
            </a:r>
          </a:p>
          <a:p>
            <a:r>
              <a:rPr lang="en-US" sz="2400" dirty="0"/>
              <a:t>Generics</a:t>
            </a:r>
          </a:p>
          <a:p>
            <a:r>
              <a:rPr lang="en-US" sz="2400" dirty="0"/>
              <a:t>Lambdas and </a:t>
            </a:r>
            <a:r>
              <a:rPr lang="en-US" sz="2400" dirty="0" err="1"/>
              <a:t>Linq</a:t>
            </a:r>
            <a:endParaRPr lang="en-US" sz="2400" dirty="0"/>
          </a:p>
          <a:p>
            <a:r>
              <a:rPr lang="en-US" sz="2400" dirty="0"/>
              <a:t>Data access (SQL + Entity Framework)</a:t>
            </a:r>
          </a:p>
          <a:p>
            <a:r>
              <a:rPr lang="en-US" sz="2400" dirty="0"/>
              <a:t>Asynchronous and parallel processing</a:t>
            </a:r>
          </a:p>
          <a:p>
            <a:r>
              <a:rPr lang="en-US" sz="2400" dirty="0"/>
              <a:t>ASP.NET Core Web API</a:t>
            </a:r>
          </a:p>
          <a:p>
            <a:r>
              <a:rPr lang="en-US" sz="2400" dirty="0"/>
              <a:t>Design Patterns in Practice</a:t>
            </a:r>
          </a:p>
          <a:p>
            <a:r>
              <a:rPr lang="en-US" sz="2400" dirty="0"/>
              <a:t>Web apps with </a:t>
            </a:r>
            <a:r>
              <a:rPr lang="en-US" sz="2400" dirty="0" err="1"/>
              <a:t>Blazor</a:t>
            </a:r>
            <a:endParaRPr lang="en-US" sz="2400" dirty="0"/>
          </a:p>
          <a:p>
            <a:r>
              <a:rPr lang="en-US" sz="2400" dirty="0"/>
              <a:t>Mobile apps with UWP and </a:t>
            </a:r>
            <a:r>
              <a:rPr lang="en-US" sz="2400" dirty="0" err="1"/>
              <a:t>Xamarin.Forms</a:t>
            </a:r>
            <a:endParaRPr lang="en-US" sz="2400" dirty="0"/>
          </a:p>
          <a:p>
            <a:r>
              <a:rPr lang="en-US" sz="2400" dirty="0"/>
              <a:t>Security</a:t>
            </a:r>
          </a:p>
          <a:p>
            <a:r>
              <a:rPr lang="en-US" sz="2400" dirty="0"/>
              <a:t>Cloud</a:t>
            </a:r>
          </a:p>
        </p:txBody>
      </p:sp>
    </p:spTree>
    <p:extLst>
      <p:ext uri="{BB962C8B-B14F-4D97-AF65-F5344CB8AC3E}">
        <p14:creationId xmlns:p14="http://schemas.microsoft.com/office/powerpoint/2010/main" val="3803229896"/>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34C0F11B-DEA6-4ECF-9034-262FAF5D672E}"/>
              </a:ext>
            </a:extLst>
          </p:cNvPr>
          <p:cNvSpPr>
            <a:spLocks noGrp="1"/>
          </p:cNvSpPr>
          <p:nvPr>
            <p:ph type="title"/>
          </p:nvPr>
        </p:nvSpPr>
        <p:spPr>
          <a:xfrm>
            <a:off x="588263" y="457200"/>
            <a:ext cx="11018520" cy="553998"/>
          </a:xfrm>
        </p:spPr>
        <p:txBody>
          <a:bodyPr wrap="square" anchor="t">
            <a:normAutofit/>
          </a:bodyPr>
          <a:lstStyle/>
          <a:p>
            <a:r>
              <a:rPr lang="da-DK"/>
              <a:t>Test-Driven Development</a:t>
            </a:r>
            <a:endParaRPr lang="LID4096" dirty="0"/>
          </a:p>
        </p:txBody>
      </p:sp>
      <p:graphicFrame>
        <p:nvGraphicFramePr>
          <p:cNvPr id="15" name="Text Placeholder 12">
            <a:extLst>
              <a:ext uri="{FF2B5EF4-FFF2-40B4-BE49-F238E27FC236}">
                <a16:creationId xmlns:a16="http://schemas.microsoft.com/office/drawing/2014/main" id="{64DD87DF-347A-48D5-8751-43DCC0ACE19A}"/>
              </a:ext>
            </a:extLst>
          </p:cNvPr>
          <p:cNvGraphicFramePr/>
          <p:nvPr>
            <p:extLst>
              <p:ext uri="{D42A27DB-BD31-4B8C-83A1-F6EECF244321}">
                <p14:modId xmlns:p14="http://schemas.microsoft.com/office/powerpoint/2010/main" val="1509083198"/>
              </p:ext>
            </p:extLst>
          </p:nvPr>
        </p:nvGraphicFramePr>
        <p:xfrm>
          <a:off x="584200" y="1435100"/>
          <a:ext cx="11018838" cy="48339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81798023"/>
      </p:ext>
    </p:extLst>
  </p:cSld>
  <p:clrMapOvr>
    <a:masterClrMapping/>
  </p:clrMapOvr>
  <p:transition>
    <p:fade/>
  </p:transition>
</p:sld>
</file>

<file path=ppt/theme/theme1.xml><?xml version="1.0" encoding="utf-8"?>
<a:theme xmlns:a="http://schemas.openxmlformats.org/drawingml/2006/main" name="White Template">
  <a:themeElements>
    <a:clrScheme name="Brand Template Teal (White Bak)">
      <a:dk1>
        <a:srgbClr val="000000"/>
      </a:dk1>
      <a:lt1>
        <a:srgbClr val="FFFFFF"/>
      </a:lt1>
      <a:dk2>
        <a:srgbClr val="274B47"/>
      </a:dk2>
      <a:lt2>
        <a:srgbClr val="E6E6E6"/>
      </a:lt2>
      <a:accent1>
        <a:srgbClr val="008575"/>
      </a:accent1>
      <a:accent2>
        <a:srgbClr val="274B47"/>
      </a:accent2>
      <a:accent3>
        <a:srgbClr val="D83B01"/>
      </a:accent3>
      <a:accent4>
        <a:srgbClr val="0078D4"/>
      </a:accent4>
      <a:accent5>
        <a:srgbClr val="8661C5"/>
      </a:accent5>
      <a:accent6>
        <a:srgbClr val="737373"/>
      </a:accent6>
      <a:hlink>
        <a:srgbClr val="008575"/>
      </a:hlink>
      <a:folHlink>
        <a:srgbClr val="008575"/>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Teal_Education_2019_10.potx" id="{103CC099-5017-4CFA-A8E2-AEEF43E5BC82}" vid="{9094E9A9-6EC1-40F6-A5E7-16079EBC0085}"/>
    </a:ext>
  </a:extLst>
</a:theme>
</file>

<file path=ppt/theme/theme2.xml><?xml version="1.0" encoding="utf-8"?>
<a:theme xmlns:a="http://schemas.openxmlformats.org/drawingml/2006/main" name="Black Template">
  <a:themeElements>
    <a:clrScheme name="Brand Template Teal (Black Bak)">
      <a:dk1>
        <a:srgbClr val="000000"/>
      </a:dk1>
      <a:lt1>
        <a:srgbClr val="FFFFFF"/>
      </a:lt1>
      <a:dk2>
        <a:srgbClr val="274B47"/>
      </a:dk2>
      <a:lt2>
        <a:srgbClr val="E6E6E6"/>
      </a:lt2>
      <a:accent1>
        <a:srgbClr val="008575"/>
      </a:accent1>
      <a:accent2>
        <a:srgbClr val="30E5D0"/>
      </a:accent2>
      <a:accent3>
        <a:srgbClr val="FFB900"/>
      </a:accent3>
      <a:accent4>
        <a:srgbClr val="0078D4"/>
      </a:accent4>
      <a:accent5>
        <a:srgbClr val="D83B01"/>
      </a:accent5>
      <a:accent6>
        <a:srgbClr val="E6E6E6"/>
      </a:accent6>
      <a:hlink>
        <a:srgbClr val="30E5D0"/>
      </a:hlink>
      <a:folHlink>
        <a:srgbClr val="30E5D0"/>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Teal_Education_2019_10.potx" id="{103CC099-5017-4CFA-A8E2-AEEF43E5BC82}" vid="{5923E26A-6146-4C44-BDB5-F8DA0EFBFDCC}"/>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D9FAF4CD5AD2F4B99B5B2414089ABF7" ma:contentTypeVersion="14" ma:contentTypeDescription="Create a new document." ma:contentTypeScope="" ma:versionID="15419eb272c8997d22174cab72b81ac5">
  <xsd:schema xmlns:xsd="http://www.w3.org/2001/XMLSchema" xmlns:xs="http://www.w3.org/2001/XMLSchema" xmlns:p="http://schemas.microsoft.com/office/2006/metadata/properties" xmlns:ns2="dcf5ddc1-fb1d-440f-849a-6450bddbaed7" xmlns:ns3="965de625-df5b-42e9-a277-2113da4f1195" targetNamespace="http://schemas.microsoft.com/office/2006/metadata/properties" ma:root="true" ma:fieldsID="366f960d0717a06e650b8dd07cd5f805" ns2:_="" ns3:_="">
    <xsd:import namespace="dcf5ddc1-fb1d-440f-849a-6450bddbaed7"/>
    <xsd:import namespace="965de625-df5b-42e9-a277-2113da4f1195"/>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element ref="ns3:MediaServiceMetadata" minOccurs="0"/>
                <xsd:element ref="ns3:MediaServiceFastMetadata" minOccurs="0"/>
                <xsd:element ref="ns3:MediaServiceDateTaken" minOccurs="0"/>
                <xsd:element ref="ns3:MediaServiceAutoTags" minOccurs="0"/>
                <xsd:element ref="ns3:MediaServiceOCR" minOccurs="0"/>
                <xsd:element ref="ns3:MediaServiceLocation" minOccurs="0"/>
                <xsd:element ref="ns3:MediaServiceEventHashCode" minOccurs="0"/>
                <xsd:element ref="ns3:MediaServiceGenerationTime"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cf5ddc1-fb1d-440f-849a-6450bddbaed7"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internalName="LastSharedByUser" ma:readOnly="true">
      <xsd:simpleType>
        <xsd:restriction base="dms:Note">
          <xsd:maxLength value="255"/>
        </xsd:restriction>
      </xsd:simpleType>
    </xsd:element>
    <xsd:element name="LastSharedByTime" ma:index="11"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965de625-df5b-42e9-a277-2113da4f1195" elementFormDefault="qualified">
    <xsd:import namespace="http://schemas.microsoft.com/office/2006/documentManagement/types"/>
    <xsd:import namespace="http://schemas.microsoft.com/office/infopath/2007/PartnerControls"/>
    <xsd:element name="MediaServiceMetadata" ma:index="12" nillable="true" ma:displayName="MediaServiceMetadata" ma:description="" ma:hidden="true" ma:internalName="MediaServiceMetadata" ma:readOnly="true">
      <xsd:simpleType>
        <xsd:restriction base="dms:Note"/>
      </xsd:simpleType>
    </xsd:element>
    <xsd:element name="MediaServiceFastMetadata" ma:index="13" nillable="true" ma:displayName="MediaServiceFastMetadata" ma:description="" ma:hidden="true" ma:internalName="MediaServiceFastMetadata" ma:readOnly="true">
      <xsd:simpleType>
        <xsd:restriction base="dms:Note"/>
      </xsd:simpleType>
    </xsd:element>
    <xsd:element name="MediaServiceDateTaken" ma:index="14" nillable="true" ma:displayName="MediaServiceDateTaken" ma:description="" ma:hidden="true" ma:internalName="MediaServiceDateTaken" ma:readOnly="true">
      <xsd:simpleType>
        <xsd:restriction base="dms:Text"/>
      </xsd:simpleType>
    </xsd:element>
    <xsd:element name="MediaServiceAutoTags" ma:index="15" nillable="true" ma:displayName="MediaServiceAutoTags" ma:description="" ma:internalName="MediaServiceAutoTags" ma:readOnly="true">
      <xsd:simpleType>
        <xsd:restriction base="dms:Text"/>
      </xsd:simpleType>
    </xsd:element>
    <xsd:element name="MediaServiceOCR" ma:index="16" nillable="true" ma:displayName="MediaServiceOCR" ma:description="" ma:internalName="MediaServiceOCR" ma:readOnly="true">
      <xsd:simpleType>
        <xsd:restriction base="dms:Note">
          <xsd:maxLength value="255"/>
        </xsd:restriction>
      </xsd:simpleType>
    </xsd:element>
    <xsd:element name="MediaServiceLocation" ma:index="17" nillable="true" ma:displayName="MediaServiceLocation" ma:description="" ma:internalName="MediaServiceLocation"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AutoKeyPoints" ma:index="20" nillable="true" ma:displayName="MediaServiceAutoKeyPoints" ma:hidden="true" ma:internalName="MediaServiceAutoKeyPoints" ma:readOnly="true">
      <xsd:simpleType>
        <xsd:restriction base="dms:Note"/>
      </xsd:simpleType>
    </xsd:element>
    <xsd:element name="MediaServiceKeyPoints" ma:index="21" nillable="true" ma:displayName="KeyPoints" ma:internalName="MediaServiceKeyPoints" ma:readOnly="fals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965de625-df5b-42e9-a277-2113da4f119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28DDFE8-80D6-4A60-B5D6-41E509D3A2B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cf5ddc1-fb1d-440f-849a-6450bddbaed7"/>
    <ds:schemaRef ds:uri="965de625-df5b-42e9-a277-2113da4f119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990F116-B58F-4255-B05B-DA3808E0E5C6}">
  <ds:schemaRefs>
    <ds:schemaRef ds:uri="http://purl.org/dc/elements/1.1/"/>
    <ds:schemaRef ds:uri="http://schemas.microsoft.com/office/2006/metadata/properties"/>
    <ds:schemaRef ds:uri="e4aa919a-b200-49cb-beca-4c7e0810321e"/>
    <ds:schemaRef ds:uri="06670dda-0291-4061-b6e0-f6c0cb392c51"/>
    <ds:schemaRef ds:uri="http://schemas.microsoft.com/office/2006/documentManagement/types"/>
    <ds:schemaRef ds:uri="http://schemas.microsoft.com/office/infopath/2007/PartnerControls"/>
    <ds:schemaRef ds:uri="http://purl.org/dc/dcmitype/"/>
    <ds:schemaRef ds:uri="http://schemas.microsoft.com/sharepoint/v3"/>
    <ds:schemaRef ds:uri="http://schemas.openxmlformats.org/package/2006/metadata/core-properties"/>
    <ds:schemaRef ds:uri="http://www.w3.org/XML/1998/namespace"/>
    <ds:schemaRef ds:uri="http://purl.org/dc/terms/"/>
    <ds:schemaRef ds:uri="965de625-df5b-42e9-a277-2113da4f1195"/>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5</TotalTime>
  <Words>1452</Words>
  <Application>Microsoft Office PowerPoint</Application>
  <PresentationFormat>Widescreen</PresentationFormat>
  <Paragraphs>276</Paragraphs>
  <Slides>27</Slides>
  <Notes>1</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27</vt:i4>
      </vt:variant>
    </vt:vector>
  </HeadingPairs>
  <TitlesOfParts>
    <vt:vector size="35" baseType="lpstr">
      <vt:lpstr>Arial</vt:lpstr>
      <vt:lpstr>Cascadia Code</vt:lpstr>
      <vt:lpstr>Consolas</vt:lpstr>
      <vt:lpstr>Segoe UI</vt:lpstr>
      <vt:lpstr>Segoe UI Semibold</vt:lpstr>
      <vt:lpstr>Wingdings</vt:lpstr>
      <vt:lpstr>White Template</vt:lpstr>
      <vt:lpstr>Black Template</vt:lpstr>
      <vt:lpstr>Test-Driven C♯</vt:lpstr>
      <vt:lpstr>PowerPoint Presentation</vt:lpstr>
      <vt:lpstr>Agenda</vt:lpstr>
      <vt:lpstr>Why C♯ - Popularity </vt:lpstr>
      <vt:lpstr>Why C♯ - Love </vt:lpstr>
      <vt:lpstr>Job trends</vt:lpstr>
      <vt:lpstr>PowerPoint Presentation</vt:lpstr>
      <vt:lpstr>Tentative Curriculum</vt:lpstr>
      <vt:lpstr>Test-Driven Development</vt:lpstr>
      <vt:lpstr>Red – Green - Refactor</vt:lpstr>
      <vt:lpstr>A brief introduction</vt:lpstr>
      <vt:lpstr>.NET</vt:lpstr>
      <vt:lpstr>.NET Languages</vt:lpstr>
      <vt:lpstr>.NET Platforms</vt:lpstr>
      <vt:lpstr>History of .NET and C#</vt:lpstr>
      <vt:lpstr>C♯</vt:lpstr>
      <vt:lpstr>Coding Kata</vt:lpstr>
      <vt:lpstr>String Calculator Kata</vt:lpstr>
      <vt:lpstr>C# basics</vt:lpstr>
      <vt:lpstr>Create a C# console app with a test library</vt:lpstr>
      <vt:lpstr>Build, test, and run your app</vt:lpstr>
      <vt:lpstr>Naming conventions</vt:lpstr>
      <vt:lpstr>The C# class</vt:lpstr>
      <vt:lpstr>The C# class (methods)</vt:lpstr>
      <vt:lpstr>The C# class (events and delegates)</vt:lpstr>
      <vt:lpstr>Built-in types</vt:lpstr>
      <vt:lpstr>Basic Unit Test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Test-Driven C♯</dc:title>
  <dc:creator>Rasmus Lystrøm</dc:creator>
  <cp:lastModifiedBy>Rasmus Lystrøm</cp:lastModifiedBy>
  <cp:revision>7</cp:revision>
  <dcterms:created xsi:type="dcterms:W3CDTF">2020-08-25T20:43:54Z</dcterms:created>
  <dcterms:modified xsi:type="dcterms:W3CDTF">2020-08-25T21:18:18Z</dcterms:modified>
</cp:coreProperties>
</file>